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22"/>
  </p:notesMasterIdLst>
  <p:handoutMasterIdLst>
    <p:handoutMasterId r:id="rId23"/>
  </p:handoutMasterIdLst>
  <p:sldIdLst>
    <p:sldId id="2145706251" r:id="rId5"/>
    <p:sldId id="2147138102" r:id="rId6"/>
    <p:sldId id="2147138094" r:id="rId7"/>
    <p:sldId id="2147138078" r:id="rId8"/>
    <p:sldId id="2147138104" r:id="rId9"/>
    <p:sldId id="2145706849" r:id="rId10"/>
    <p:sldId id="2147138097" r:id="rId11"/>
    <p:sldId id="313" r:id="rId12"/>
    <p:sldId id="2147138105" r:id="rId13"/>
    <p:sldId id="2145706867" r:id="rId14"/>
    <p:sldId id="2147138098" r:id="rId15"/>
    <p:sldId id="2147138106" r:id="rId16"/>
    <p:sldId id="2147138087" r:id="rId17"/>
    <p:sldId id="2145706862" r:id="rId18"/>
    <p:sldId id="4414" r:id="rId19"/>
    <p:sldId id="4389" r:id="rId20"/>
    <p:sldId id="4401" r:id="rId21"/>
  </p:sldIdLst>
  <p:sldSz cx="12192000" cy="6858000"/>
  <p:notesSz cx="6858000" cy="9144000"/>
  <p:embeddedFontLst>
    <p:embeddedFont>
      <p:font typeface="MetricHPE" panose="020B0503030202060203" pitchFamily="34" charset="0"/>
      <p:regular r:id="rId24"/>
      <p:bold r:id="rId25"/>
      <p:italic r:id="rId26"/>
      <p:boldItalic r:id="rId27"/>
    </p:embeddedFont>
    <p:embeddedFont>
      <p:font typeface="MetricHPE Black" panose="020B0803030202060203" pitchFamily="34" charset="0"/>
      <p:bold r:id="rId28"/>
      <p:boldItalic r:id="rId29"/>
    </p:embeddedFont>
    <p:embeddedFont>
      <p:font typeface="MetricHPE Light" panose="020B0303030202060203" pitchFamily="34" charset="0"/>
      <p:regular r:id="rId30"/>
      <p:italic r:id="rId31"/>
    </p:embeddedFont>
    <p:embeddedFont>
      <p:font typeface="MetricHPE Semibold" panose="020B0703030202060203" pitchFamily="34" charset="0"/>
      <p:bold r:id="rId32"/>
      <p:boldItalic r:id="rId33"/>
    </p:embeddedFont>
  </p:embeddedFontLst>
  <p:custDataLst>
    <p:tags r:id="rId3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4" orient="horz" pos="3838" userDrawn="1">
          <p15:clr>
            <a:srgbClr val="A4A3A4"/>
          </p15:clr>
        </p15:guide>
        <p15:guide id="5" pos="3863" userDrawn="1">
          <p15:clr>
            <a:srgbClr val="A4A3A4"/>
          </p15:clr>
        </p15:guide>
        <p15:guide id="7" pos="7287" userDrawn="1">
          <p15:clr>
            <a:srgbClr val="A4A3A4"/>
          </p15:clr>
        </p15:guide>
        <p15:guide id="8" orient="horz" pos="958" userDrawn="1">
          <p15:clr>
            <a:srgbClr val="A4A3A4"/>
          </p15:clr>
        </p15:guide>
        <p15:guide id="9" orient="horz" pos="104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na Seo" initials="" lastIdx="0" clrIdx="0"/>
  <p:cmAuthor id="2" name="Mayer, Blythe" initials="MB" lastIdx="8" clrIdx="1">
    <p:extLst>
      <p:ext uri="{19B8F6BF-5375-455C-9EA6-DF929625EA0E}">
        <p15:presenceInfo xmlns:p15="http://schemas.microsoft.com/office/powerpoint/2012/main" userId="S::blythe.mayer@hpe.com::ccc851b2-606d-4850-9fc7-fd5b080cdf0e" providerId="AD"/>
      </p:ext>
    </p:extLst>
  </p:cmAuthor>
  <p:cmAuthor id="3" name="Sage, Amy" initials="SA" lastIdx="35" clrIdx="2">
    <p:extLst>
      <p:ext uri="{19B8F6BF-5375-455C-9EA6-DF929625EA0E}">
        <p15:presenceInfo xmlns:p15="http://schemas.microsoft.com/office/powerpoint/2012/main" userId="S::amy.sage@hpe.com::31377500-669d-48ad-b1af-5277f3ccb421" providerId="AD"/>
      </p:ext>
    </p:extLst>
  </p:cmAuthor>
  <p:cmAuthor id="4" name="Ong, Swee Hoon" initials="OSH" lastIdx="13" clrIdx="3">
    <p:extLst>
      <p:ext uri="{19B8F6BF-5375-455C-9EA6-DF929625EA0E}">
        <p15:presenceInfo xmlns:p15="http://schemas.microsoft.com/office/powerpoint/2012/main" userId="S::swee-hoon.ong@hpe.com::57336631-4feb-4f76-bae9-5ed8b3e36eb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39BBDF-F808-4BBC-8A7C-60B65BD2AE85}" v="1" dt="2022-02-24T20:32:09.026"/>
  </p1510:revLst>
</p1510:revInfo>
</file>

<file path=ppt/tableStyles.xml><?xml version="1.0" encoding="utf-8"?>
<a:tblStyleLst xmlns:a="http://schemas.openxmlformats.org/drawingml/2006/main" def="{2D5ABB26-0587-4C30-8999-92F81FD0307C}">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band1H>
      <a:tcStyle>
        <a:tcBdr>
          <a:top>
            <a:lnRef idx="1">
              <a:schemeClr val="dk1"/>
            </a:lnRef>
          </a:top>
          <a:bottom>
            <a:lnRef idx="1">
              <a:schemeClr val="dk1"/>
            </a:lnRef>
          </a:bottom>
        </a:tcBdr>
      </a:tcStyle>
    </a:band1H>
    <a:band1V>
      <a:tcStyle>
        <a:tcBdr>
          <a:left>
            <a:lnRef idx="1">
              <a:schemeClr val="dk1"/>
            </a:lnRef>
          </a:left>
          <a:right>
            <a:lnRef idx="1">
              <a:schemeClr val="dk1"/>
            </a:lnRef>
          </a:right>
        </a:tcBdr>
      </a:tcStyle>
    </a:band1V>
    <a:band2V>
      <a:tcStyle>
        <a:tcBdr>
          <a:left>
            <a:lnRef idx="1">
              <a:schemeClr val="dk1"/>
            </a:lnRef>
          </a:left>
          <a:right>
            <a:lnRef idx="1">
              <a:schemeClr val="dk1"/>
            </a:lnRef>
          </a:right>
        </a:tcBdr>
      </a:tcStyle>
    </a:band2V>
    <a:lastCol>
      <a:tcTxStyle b="on"/>
      <a:tcStyle>
        <a:tcBdr/>
      </a:tcStyle>
    </a:lastCol>
    <a:firstCol>
      <a:tcTxStyle b="on"/>
      <a:tcStyle>
        <a:tcBdr/>
      </a:tcStyle>
    </a:firstCol>
    <a:lastRow>
      <a:tcTxStyle b="on"/>
      <a:tcStyle>
        <a:tcBdr>
          <a:top>
            <a:ln w="50800" cmpd="dbl">
              <a:solidFill>
                <a:schemeClr val="dk1"/>
              </a:solidFill>
            </a:ln>
          </a:top>
        </a:tcBdr>
      </a:tcStyle>
    </a:lastRow>
    <a:firstRow>
      <a:tcTxStyle b="on">
        <a:fontRef idx="minor">
          <a:scrgbClr r="0" g="0" b="0"/>
        </a:fontRef>
        <a:schemeClr val="lt1"/>
      </a:tcTxStyle>
      <a:tcStyle>
        <a:tcBdr/>
        <a:fillRef idx="1">
          <a:schemeClr val="dk1">
            <a:tint val="80000"/>
          </a:schemeClr>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112" y="-384"/>
      </p:cViewPr>
      <p:guideLst>
        <p:guide orient="horz" pos="2183"/>
        <p:guide orient="horz" pos="3838"/>
        <p:guide pos="3863"/>
        <p:guide pos="7287"/>
        <p:guide orient="horz" pos="958"/>
        <p:guide orient="horz" pos="1049"/>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tags" Target="tags/tag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yer, Blythe" userId="ccc851b2-606d-4850-9fc7-fd5b080cdf0e" providerId="ADAL" clId="{7C39BBDF-F808-4BBC-8A7C-60B65BD2AE85}"/>
    <pc:docChg chg="undo custSel modSld">
      <pc:chgData name="Mayer, Blythe" userId="ccc851b2-606d-4850-9fc7-fd5b080cdf0e" providerId="ADAL" clId="{7C39BBDF-F808-4BBC-8A7C-60B65BD2AE85}" dt="2022-02-25T17:35:41.926" v="191" actId="20577"/>
      <pc:docMkLst>
        <pc:docMk/>
      </pc:docMkLst>
      <pc:sldChg chg="addSp delSp modSp mod delCm">
        <pc:chgData name="Mayer, Blythe" userId="ccc851b2-606d-4850-9fc7-fd5b080cdf0e" providerId="ADAL" clId="{7C39BBDF-F808-4BBC-8A7C-60B65BD2AE85}" dt="2022-02-24T20:32:16.958" v="174" actId="207"/>
        <pc:sldMkLst>
          <pc:docMk/>
          <pc:sldMk cId="1756906728" sldId="4389"/>
        </pc:sldMkLst>
        <pc:spChg chg="del mod">
          <ac:chgData name="Mayer, Blythe" userId="ccc851b2-606d-4850-9fc7-fd5b080cdf0e" providerId="ADAL" clId="{7C39BBDF-F808-4BBC-8A7C-60B65BD2AE85}" dt="2022-02-24T20:31:48.946" v="167" actId="478"/>
          <ac:spMkLst>
            <pc:docMk/>
            <pc:sldMk cId="1756906728" sldId="4389"/>
            <ac:spMk id="3" creationId="{B1622E07-1CC0-468B-806B-AF105B455593}"/>
          </ac:spMkLst>
        </pc:spChg>
        <pc:spChg chg="add mod">
          <ac:chgData name="Mayer, Blythe" userId="ccc851b2-606d-4850-9fc7-fd5b080cdf0e" providerId="ADAL" clId="{7C39BBDF-F808-4BBC-8A7C-60B65BD2AE85}" dt="2022-02-24T20:32:16.958" v="174" actId="207"/>
          <ac:spMkLst>
            <pc:docMk/>
            <pc:sldMk cId="1756906728" sldId="4389"/>
            <ac:spMk id="10" creationId="{572E5E4C-BF17-4F0B-9891-18F5CD7D9649}"/>
          </ac:spMkLst>
        </pc:spChg>
        <pc:picChg chg="add mod">
          <ac:chgData name="Mayer, Blythe" userId="ccc851b2-606d-4850-9fc7-fd5b080cdf0e" providerId="ADAL" clId="{7C39BBDF-F808-4BBC-8A7C-60B65BD2AE85}" dt="2022-02-24T20:32:02.877" v="171" actId="14100"/>
          <ac:picMkLst>
            <pc:docMk/>
            <pc:sldMk cId="1756906728" sldId="4389"/>
            <ac:picMk id="8" creationId="{29E6C089-DFA3-4527-8165-3DB0435876CD}"/>
          </ac:picMkLst>
        </pc:picChg>
        <pc:picChg chg="del">
          <ac:chgData name="Mayer, Blythe" userId="ccc851b2-606d-4850-9fc7-fd5b080cdf0e" providerId="ADAL" clId="{7C39BBDF-F808-4BBC-8A7C-60B65BD2AE85}" dt="2022-02-24T20:31:43.336" v="163" actId="478"/>
          <ac:picMkLst>
            <pc:docMk/>
            <pc:sldMk cId="1756906728" sldId="4389"/>
            <ac:picMk id="9" creationId="{47E1A761-4027-48E9-AF7C-6BE88C014203}"/>
          </ac:picMkLst>
        </pc:picChg>
      </pc:sldChg>
      <pc:sldChg chg="addSp delSp modSp mod delCm">
        <pc:chgData name="Mayer, Blythe" userId="ccc851b2-606d-4850-9fc7-fd5b080cdf0e" providerId="ADAL" clId="{7C39BBDF-F808-4BBC-8A7C-60B65BD2AE85}" dt="2022-02-24T17:33:42.866" v="105" actId="14100"/>
        <pc:sldMkLst>
          <pc:docMk/>
          <pc:sldMk cId="3820295018" sldId="2145706862"/>
        </pc:sldMkLst>
        <pc:spChg chg="mod">
          <ac:chgData name="Mayer, Blythe" userId="ccc851b2-606d-4850-9fc7-fd5b080cdf0e" providerId="ADAL" clId="{7C39BBDF-F808-4BBC-8A7C-60B65BD2AE85}" dt="2022-02-24T17:32:40.221" v="95" actId="13926"/>
          <ac:spMkLst>
            <pc:docMk/>
            <pc:sldMk cId="3820295018" sldId="2145706862"/>
            <ac:spMk id="20" creationId="{87774D0E-64A7-4B47-996F-E4E4A84D9F1F}"/>
          </ac:spMkLst>
        </pc:spChg>
        <pc:grpChg chg="mod">
          <ac:chgData name="Mayer, Blythe" userId="ccc851b2-606d-4850-9fc7-fd5b080cdf0e" providerId="ADAL" clId="{7C39BBDF-F808-4BBC-8A7C-60B65BD2AE85}" dt="2022-02-24T17:33:27.368" v="100" actId="1076"/>
          <ac:grpSpMkLst>
            <pc:docMk/>
            <pc:sldMk cId="3820295018" sldId="2145706862"/>
            <ac:grpSpMk id="5" creationId="{CBDBECAC-03D0-4175-8FA6-411F852434B4}"/>
          </ac:grpSpMkLst>
        </pc:grpChg>
        <pc:picChg chg="add mod">
          <ac:chgData name="Mayer, Blythe" userId="ccc851b2-606d-4850-9fc7-fd5b080cdf0e" providerId="ADAL" clId="{7C39BBDF-F808-4BBC-8A7C-60B65BD2AE85}" dt="2022-02-24T17:33:42.866" v="105" actId="14100"/>
          <ac:picMkLst>
            <pc:docMk/>
            <pc:sldMk cId="3820295018" sldId="2145706862"/>
            <ac:picMk id="13" creationId="{14F40743-EA8B-422C-931E-18795F3CAE60}"/>
          </ac:picMkLst>
        </pc:picChg>
        <pc:picChg chg="del">
          <ac:chgData name="Mayer, Blythe" userId="ccc851b2-606d-4850-9fc7-fd5b080cdf0e" providerId="ADAL" clId="{7C39BBDF-F808-4BBC-8A7C-60B65BD2AE85}" dt="2022-02-24T17:33:29.394" v="101" actId="478"/>
          <ac:picMkLst>
            <pc:docMk/>
            <pc:sldMk cId="3820295018" sldId="2145706862"/>
            <ac:picMk id="22" creationId="{176D137E-C79D-40C1-9BA4-D38A08DD9D5D}"/>
          </ac:picMkLst>
        </pc:picChg>
      </pc:sldChg>
      <pc:sldChg chg="modSp mod">
        <pc:chgData name="Mayer, Blythe" userId="ccc851b2-606d-4850-9fc7-fd5b080cdf0e" providerId="ADAL" clId="{7C39BBDF-F808-4BBC-8A7C-60B65BD2AE85}" dt="2022-02-15T23:57:53.164" v="56" actId="1076"/>
        <pc:sldMkLst>
          <pc:docMk/>
          <pc:sldMk cId="937785158" sldId="2147138078"/>
        </pc:sldMkLst>
        <pc:spChg chg="mod">
          <ac:chgData name="Mayer, Blythe" userId="ccc851b2-606d-4850-9fc7-fd5b080cdf0e" providerId="ADAL" clId="{7C39BBDF-F808-4BBC-8A7C-60B65BD2AE85}" dt="2022-02-15T23:57:53.164" v="56" actId="1076"/>
          <ac:spMkLst>
            <pc:docMk/>
            <pc:sldMk cId="937785158" sldId="2147138078"/>
            <ac:spMk id="26" creationId="{BC719D2B-822A-4C3E-86D0-6B3C92D13669}"/>
          </ac:spMkLst>
        </pc:spChg>
        <pc:spChg chg="mod">
          <ac:chgData name="Mayer, Blythe" userId="ccc851b2-606d-4850-9fc7-fd5b080cdf0e" providerId="ADAL" clId="{7C39BBDF-F808-4BBC-8A7C-60B65BD2AE85}" dt="2022-02-15T19:31:52.413" v="39" actId="20577"/>
          <ac:spMkLst>
            <pc:docMk/>
            <pc:sldMk cId="937785158" sldId="2147138078"/>
            <ac:spMk id="27" creationId="{05601711-121F-4EA1-8F84-125F4FDD1683}"/>
          </ac:spMkLst>
        </pc:spChg>
        <pc:cxnChg chg="mod">
          <ac:chgData name="Mayer, Blythe" userId="ccc851b2-606d-4850-9fc7-fd5b080cdf0e" providerId="ADAL" clId="{7C39BBDF-F808-4BBC-8A7C-60B65BD2AE85}" dt="2022-02-15T23:57:25.522" v="53" actId="1076"/>
          <ac:cxnSpMkLst>
            <pc:docMk/>
            <pc:sldMk cId="937785158" sldId="2147138078"/>
            <ac:cxnSpMk id="29" creationId="{4DD1653B-9A16-4B3B-9BCE-7694886992E2}"/>
          </ac:cxnSpMkLst>
        </pc:cxnChg>
      </pc:sldChg>
      <pc:sldChg chg="modSp mod delCm modCm">
        <pc:chgData name="Mayer, Blythe" userId="ccc851b2-606d-4850-9fc7-fd5b080cdf0e" providerId="ADAL" clId="{7C39BBDF-F808-4BBC-8A7C-60B65BD2AE85}" dt="2022-02-24T17:34:59.729" v="125" actId="1592"/>
        <pc:sldMkLst>
          <pc:docMk/>
          <pc:sldMk cId="2056944571" sldId="2147138097"/>
        </pc:sldMkLst>
        <pc:spChg chg="mod">
          <ac:chgData name="Mayer, Blythe" userId="ccc851b2-606d-4850-9fc7-fd5b080cdf0e" providerId="ADAL" clId="{7C39BBDF-F808-4BBC-8A7C-60B65BD2AE85}" dt="2022-02-24T17:34:42.726" v="120" actId="13926"/>
          <ac:spMkLst>
            <pc:docMk/>
            <pc:sldMk cId="2056944571" sldId="2147138097"/>
            <ac:spMk id="13" creationId="{7FB5FC21-7AF0-441E-B09F-B5F442E8B54D}"/>
          </ac:spMkLst>
        </pc:spChg>
        <pc:spChg chg="mod">
          <ac:chgData name="Mayer, Blythe" userId="ccc851b2-606d-4850-9fc7-fd5b080cdf0e" providerId="ADAL" clId="{7C39BBDF-F808-4BBC-8A7C-60B65BD2AE85}" dt="2022-02-24T17:34:46.763" v="122" actId="13926"/>
          <ac:spMkLst>
            <pc:docMk/>
            <pc:sldMk cId="2056944571" sldId="2147138097"/>
            <ac:spMk id="15" creationId="{0465D608-5581-4A0C-AF29-6144B55F7CB1}"/>
          </ac:spMkLst>
        </pc:spChg>
      </pc:sldChg>
      <pc:sldChg chg="modSp mod delCm">
        <pc:chgData name="Mayer, Blythe" userId="ccc851b2-606d-4850-9fc7-fd5b080cdf0e" providerId="ADAL" clId="{7C39BBDF-F808-4BBC-8A7C-60B65BD2AE85}" dt="2022-02-24T20:32:52.805" v="176" actId="1592"/>
        <pc:sldMkLst>
          <pc:docMk/>
          <pc:sldMk cId="4216459166" sldId="2147138098"/>
        </pc:sldMkLst>
        <pc:spChg chg="mod">
          <ac:chgData name="Mayer, Blythe" userId="ccc851b2-606d-4850-9fc7-fd5b080cdf0e" providerId="ADAL" clId="{7C39BBDF-F808-4BBC-8A7C-60B65BD2AE85}" dt="2022-02-24T17:34:18.553" v="116" actId="13926"/>
          <ac:spMkLst>
            <pc:docMk/>
            <pc:sldMk cId="4216459166" sldId="2147138098"/>
            <ac:spMk id="6" creationId="{F88C10F9-21C3-4215-ABA6-6853FC489FAF}"/>
          </ac:spMkLst>
        </pc:spChg>
        <pc:spChg chg="mod">
          <ac:chgData name="Mayer, Blythe" userId="ccc851b2-606d-4850-9fc7-fd5b080cdf0e" providerId="ADAL" clId="{7C39BBDF-F808-4BBC-8A7C-60B65BD2AE85}" dt="2022-02-24T17:34:29.052" v="119" actId="13926"/>
          <ac:spMkLst>
            <pc:docMk/>
            <pc:sldMk cId="4216459166" sldId="2147138098"/>
            <ac:spMk id="17" creationId="{78A062E5-BF44-4C20-80AA-53F1ABF7B476}"/>
          </ac:spMkLst>
        </pc:spChg>
      </pc:sldChg>
      <pc:sldChg chg="modSp mod">
        <pc:chgData name="Mayer, Blythe" userId="ccc851b2-606d-4850-9fc7-fd5b080cdf0e" providerId="ADAL" clId="{7C39BBDF-F808-4BBC-8A7C-60B65BD2AE85}" dt="2022-02-25T17:35:41.926" v="191" actId="20577"/>
        <pc:sldMkLst>
          <pc:docMk/>
          <pc:sldMk cId="505882" sldId="2147138104"/>
        </pc:sldMkLst>
        <pc:spChg chg="mod">
          <ac:chgData name="Mayer, Blythe" userId="ccc851b2-606d-4850-9fc7-fd5b080cdf0e" providerId="ADAL" clId="{7C39BBDF-F808-4BBC-8A7C-60B65BD2AE85}" dt="2022-02-24T17:36:27.643" v="146" actId="20577"/>
          <ac:spMkLst>
            <pc:docMk/>
            <pc:sldMk cId="505882" sldId="2147138104"/>
            <ac:spMk id="26" creationId="{02059D4A-AAA5-4DC3-8094-19A4B183234C}"/>
          </ac:spMkLst>
        </pc:spChg>
        <pc:spChg chg="mod">
          <ac:chgData name="Mayer, Blythe" userId="ccc851b2-606d-4850-9fc7-fd5b080cdf0e" providerId="ADAL" clId="{7C39BBDF-F808-4BBC-8A7C-60B65BD2AE85}" dt="2022-02-24T17:36:28.758" v="147" actId="20577"/>
          <ac:spMkLst>
            <pc:docMk/>
            <pc:sldMk cId="505882" sldId="2147138104"/>
            <ac:spMk id="27" creationId="{9345C730-776B-4DE6-B595-A170885F7664}"/>
          </ac:spMkLst>
        </pc:spChg>
        <pc:spChg chg="mod">
          <ac:chgData name="Mayer, Blythe" userId="ccc851b2-606d-4850-9fc7-fd5b080cdf0e" providerId="ADAL" clId="{7C39BBDF-F808-4BBC-8A7C-60B65BD2AE85}" dt="2022-02-24T17:38:48.908" v="150" actId="13926"/>
          <ac:spMkLst>
            <pc:docMk/>
            <pc:sldMk cId="505882" sldId="2147138104"/>
            <ac:spMk id="29" creationId="{E522101D-E334-43F2-A553-7AB19C85DD0B}"/>
          </ac:spMkLst>
        </pc:spChg>
        <pc:spChg chg="mod">
          <ac:chgData name="Mayer, Blythe" userId="ccc851b2-606d-4850-9fc7-fd5b080cdf0e" providerId="ADAL" clId="{7C39BBDF-F808-4BBC-8A7C-60B65BD2AE85}" dt="2022-02-24T17:35:19.830" v="132" actId="13926"/>
          <ac:spMkLst>
            <pc:docMk/>
            <pc:sldMk cId="505882" sldId="2147138104"/>
            <ac:spMk id="35" creationId="{2802F1AA-099E-4A7D-A9E4-EFCE1B395791}"/>
          </ac:spMkLst>
        </pc:spChg>
        <pc:spChg chg="mod">
          <ac:chgData name="Mayer, Blythe" userId="ccc851b2-606d-4850-9fc7-fd5b080cdf0e" providerId="ADAL" clId="{7C39BBDF-F808-4BBC-8A7C-60B65BD2AE85}" dt="2022-02-24T17:35:51.456" v="140" actId="13926"/>
          <ac:spMkLst>
            <pc:docMk/>
            <pc:sldMk cId="505882" sldId="2147138104"/>
            <ac:spMk id="36" creationId="{541BC429-A44A-42E5-9B97-A99FF5066BDE}"/>
          </ac:spMkLst>
        </pc:spChg>
        <pc:spChg chg="mod">
          <ac:chgData name="Mayer, Blythe" userId="ccc851b2-606d-4850-9fc7-fd5b080cdf0e" providerId="ADAL" clId="{7C39BBDF-F808-4BBC-8A7C-60B65BD2AE85}" dt="2022-02-24T17:35:46.348" v="138" actId="13926"/>
          <ac:spMkLst>
            <pc:docMk/>
            <pc:sldMk cId="505882" sldId="2147138104"/>
            <ac:spMk id="39" creationId="{EAAE9A68-F731-4E68-BA23-4412582C4E54}"/>
          </ac:spMkLst>
        </pc:spChg>
        <pc:spChg chg="mod">
          <ac:chgData name="Mayer, Blythe" userId="ccc851b2-606d-4850-9fc7-fd5b080cdf0e" providerId="ADAL" clId="{7C39BBDF-F808-4BBC-8A7C-60B65BD2AE85}" dt="2022-02-24T17:38:51.446" v="151" actId="13926"/>
          <ac:spMkLst>
            <pc:docMk/>
            <pc:sldMk cId="505882" sldId="2147138104"/>
            <ac:spMk id="45" creationId="{A297C706-828D-4B06-82AC-AEF476DED01D}"/>
          </ac:spMkLst>
        </pc:spChg>
        <pc:spChg chg="mod">
          <ac:chgData name="Mayer, Blythe" userId="ccc851b2-606d-4850-9fc7-fd5b080cdf0e" providerId="ADAL" clId="{7C39BBDF-F808-4BBC-8A7C-60B65BD2AE85}" dt="2022-02-24T17:38:59.729" v="154" actId="13926"/>
          <ac:spMkLst>
            <pc:docMk/>
            <pc:sldMk cId="505882" sldId="2147138104"/>
            <ac:spMk id="47" creationId="{703DD80B-B1C0-425A-9AD2-B2AE8B5BA5D8}"/>
          </ac:spMkLst>
        </pc:spChg>
        <pc:spChg chg="mod">
          <ac:chgData name="Mayer, Blythe" userId="ccc851b2-606d-4850-9fc7-fd5b080cdf0e" providerId="ADAL" clId="{7C39BBDF-F808-4BBC-8A7C-60B65BD2AE85}" dt="2022-02-25T17:35:30.110" v="185" actId="403"/>
          <ac:spMkLst>
            <pc:docMk/>
            <pc:sldMk cId="505882" sldId="2147138104"/>
            <ac:spMk id="56" creationId="{F78DDB5B-61D7-44E5-9477-E7FF88460E48}"/>
          </ac:spMkLst>
        </pc:spChg>
        <pc:spChg chg="mod">
          <ac:chgData name="Mayer, Blythe" userId="ccc851b2-606d-4850-9fc7-fd5b080cdf0e" providerId="ADAL" clId="{7C39BBDF-F808-4BBC-8A7C-60B65BD2AE85}" dt="2022-02-25T17:32:46.871" v="178" actId="20577"/>
          <ac:spMkLst>
            <pc:docMk/>
            <pc:sldMk cId="505882" sldId="2147138104"/>
            <ac:spMk id="57" creationId="{B7705F85-D861-436D-B6ED-120F821BBC50}"/>
          </ac:spMkLst>
        </pc:spChg>
        <pc:spChg chg="mod">
          <ac:chgData name="Mayer, Blythe" userId="ccc851b2-606d-4850-9fc7-fd5b080cdf0e" providerId="ADAL" clId="{7C39BBDF-F808-4BBC-8A7C-60B65BD2AE85}" dt="2022-02-24T17:36:16.514" v="145" actId="13926"/>
          <ac:spMkLst>
            <pc:docMk/>
            <pc:sldMk cId="505882" sldId="2147138104"/>
            <ac:spMk id="59" creationId="{DAC603B8-D4DD-44CE-BB0F-4534A06C63A4}"/>
          </ac:spMkLst>
        </pc:spChg>
        <pc:spChg chg="mod">
          <ac:chgData name="Mayer, Blythe" userId="ccc851b2-606d-4850-9fc7-fd5b080cdf0e" providerId="ADAL" clId="{7C39BBDF-F808-4BBC-8A7C-60B65BD2AE85}" dt="2022-02-25T17:35:41.926" v="191" actId="20577"/>
          <ac:spMkLst>
            <pc:docMk/>
            <pc:sldMk cId="505882" sldId="2147138104"/>
            <ac:spMk id="63" creationId="{26D292BA-1010-4481-8D56-277A26858279}"/>
          </ac:spMkLst>
        </pc:spChg>
        <pc:spChg chg="mod">
          <ac:chgData name="Mayer, Blythe" userId="ccc851b2-606d-4850-9fc7-fd5b080cdf0e" providerId="ADAL" clId="{7C39BBDF-F808-4BBC-8A7C-60B65BD2AE85}" dt="2022-02-25T17:32:54.527" v="182" actId="20577"/>
          <ac:spMkLst>
            <pc:docMk/>
            <pc:sldMk cId="505882" sldId="2147138104"/>
            <ac:spMk id="64" creationId="{CBBD5ADF-227D-4761-B7E8-B57E7BC4ED64}"/>
          </ac:spMkLst>
        </pc:spChg>
        <pc:spChg chg="mod">
          <ac:chgData name="Mayer, Blythe" userId="ccc851b2-606d-4850-9fc7-fd5b080cdf0e" providerId="ADAL" clId="{7C39BBDF-F808-4BBC-8A7C-60B65BD2AE85}" dt="2022-02-24T17:38:42.633" v="149" actId="13926"/>
          <ac:spMkLst>
            <pc:docMk/>
            <pc:sldMk cId="505882" sldId="2147138104"/>
            <ac:spMk id="66" creationId="{3183CFA2-60C2-4593-A7A2-128EC89D2552}"/>
          </ac:spMkLst>
        </pc:spChg>
      </pc:sldChg>
      <pc:sldChg chg="modSp mod delCm">
        <pc:chgData name="Mayer, Blythe" userId="ccc851b2-606d-4850-9fc7-fd5b080cdf0e" providerId="ADAL" clId="{7C39BBDF-F808-4BBC-8A7C-60B65BD2AE85}" dt="2022-02-24T20:32:37.870" v="175" actId="1592"/>
        <pc:sldMkLst>
          <pc:docMk/>
          <pc:sldMk cId="805501329" sldId="2147138106"/>
        </pc:sldMkLst>
        <pc:spChg chg="mod">
          <ac:chgData name="Mayer, Blythe" userId="ccc851b2-606d-4850-9fc7-fd5b080cdf0e" providerId="ADAL" clId="{7C39BBDF-F808-4BBC-8A7C-60B65BD2AE85}" dt="2022-02-24T17:34:12.778" v="115" actId="13926"/>
          <ac:spMkLst>
            <pc:docMk/>
            <pc:sldMk cId="805501329" sldId="2147138106"/>
            <ac:spMk id="3" creationId="{A667CD61-F383-436B-BB17-13E61F5333B0}"/>
          </ac:spMkLst>
        </pc:spChg>
        <pc:spChg chg="mod">
          <ac:chgData name="Mayer, Blythe" userId="ccc851b2-606d-4850-9fc7-fd5b080cdf0e" providerId="ADAL" clId="{7C39BBDF-F808-4BBC-8A7C-60B65BD2AE85}" dt="2022-02-24T17:33:58.310" v="112" actId="20577"/>
          <ac:spMkLst>
            <pc:docMk/>
            <pc:sldMk cId="805501329" sldId="2147138106"/>
            <ac:spMk id="6" creationId="{F88C10F9-21C3-4215-ABA6-6853FC489FAF}"/>
          </ac:spMkLst>
        </pc:spChg>
        <pc:spChg chg="mod">
          <ac:chgData name="Mayer, Blythe" userId="ccc851b2-606d-4850-9fc7-fd5b080cdf0e" providerId="ADAL" clId="{7C39BBDF-F808-4BBC-8A7C-60B65BD2AE85}" dt="2022-02-24T17:34:08.268" v="114" actId="13926"/>
          <ac:spMkLst>
            <pc:docMk/>
            <pc:sldMk cId="805501329" sldId="2147138106"/>
            <ac:spMk id="17" creationId="{78A062E5-BF44-4C20-80AA-53F1ABF7B47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5C95FC-F00B-47D6-9CEC-1D8AD38143C7}" type="doc">
      <dgm:prSet loTypeId="urn:microsoft.com/office/officeart/2005/8/layout/hChevron3" loCatId="process" qsTypeId="urn:microsoft.com/office/officeart/2005/8/quickstyle/simple1" qsCatId="simple" csTypeId="urn:microsoft.com/office/officeart/2005/8/colors/accent1_2" csCatId="accent1" phldr="1"/>
      <dgm:spPr/>
    </dgm:pt>
    <dgm:pt modelId="{2DF4A7F4-4682-4243-AEE5-A7CF537D0E04}">
      <dgm:prSet phldrT="[Text]" custT="1"/>
      <dgm:spPr>
        <a:solidFill>
          <a:schemeClr val="accent1"/>
        </a:solidFill>
      </dgm:spPr>
      <dgm:t>
        <a:bodyPr/>
        <a:lstStyle/>
        <a:p>
          <a:r>
            <a:rPr lang="en-US" sz="1800" b="0">
              <a:latin typeface="MetricHPE Semibold" panose="020B0703030202060203" pitchFamily="34" charset="0"/>
            </a:rPr>
            <a:t>NOV</a:t>
          </a:r>
        </a:p>
      </dgm:t>
    </dgm:pt>
    <dgm:pt modelId="{B4FC458B-B2B2-4CDD-B3A4-63BDE072BFDC}" type="parTrans" cxnId="{D75AFDA5-5E79-4FC9-9664-09EB33ACBCEA}">
      <dgm:prSet/>
      <dgm:spPr/>
      <dgm:t>
        <a:bodyPr/>
        <a:lstStyle/>
        <a:p>
          <a:endParaRPr lang="en-US" sz="1800" b="0">
            <a:latin typeface="MetricHPE Semibold" panose="020B0703030202060203" pitchFamily="34" charset="0"/>
          </a:endParaRPr>
        </a:p>
      </dgm:t>
    </dgm:pt>
    <dgm:pt modelId="{7E7260F0-3D6D-4E84-80A5-097FA7CEB1F7}" type="sibTrans" cxnId="{D75AFDA5-5E79-4FC9-9664-09EB33ACBCEA}">
      <dgm:prSet/>
      <dgm:spPr/>
      <dgm:t>
        <a:bodyPr/>
        <a:lstStyle/>
        <a:p>
          <a:endParaRPr lang="en-US" sz="1800" b="0">
            <a:latin typeface="MetricHPE Semibold" panose="020B0703030202060203" pitchFamily="34" charset="0"/>
          </a:endParaRPr>
        </a:p>
      </dgm:t>
    </dgm:pt>
    <dgm:pt modelId="{DA74650F-1CE8-4867-81C0-3A3CF2168970}">
      <dgm:prSet phldrT="[Text]" custT="1"/>
      <dgm:spPr>
        <a:solidFill>
          <a:schemeClr val="accent1"/>
        </a:solidFill>
      </dgm:spPr>
      <dgm:t>
        <a:bodyPr/>
        <a:lstStyle/>
        <a:p>
          <a:r>
            <a:rPr lang="en-US" sz="1800" b="0">
              <a:latin typeface="MetricHPE Semibold" panose="020B0703030202060203" pitchFamily="34" charset="0"/>
            </a:rPr>
            <a:t>DEC</a:t>
          </a:r>
        </a:p>
      </dgm:t>
    </dgm:pt>
    <dgm:pt modelId="{48873DB2-366E-402A-8074-954DBCBDEDBA}" type="parTrans" cxnId="{3FBA2BD7-559E-4E3B-980C-727FD6E11027}">
      <dgm:prSet/>
      <dgm:spPr/>
      <dgm:t>
        <a:bodyPr/>
        <a:lstStyle/>
        <a:p>
          <a:endParaRPr lang="en-US" sz="1800" b="0">
            <a:latin typeface="MetricHPE Semibold" panose="020B0703030202060203" pitchFamily="34" charset="0"/>
          </a:endParaRPr>
        </a:p>
      </dgm:t>
    </dgm:pt>
    <dgm:pt modelId="{8F96A6D6-E929-4541-8B6C-F45CFBE49C44}" type="sibTrans" cxnId="{3FBA2BD7-559E-4E3B-980C-727FD6E11027}">
      <dgm:prSet/>
      <dgm:spPr/>
      <dgm:t>
        <a:bodyPr/>
        <a:lstStyle/>
        <a:p>
          <a:endParaRPr lang="en-US" sz="1800" b="0">
            <a:latin typeface="MetricHPE Semibold" panose="020B0703030202060203" pitchFamily="34" charset="0"/>
          </a:endParaRPr>
        </a:p>
      </dgm:t>
    </dgm:pt>
    <dgm:pt modelId="{B8226DAB-75EE-4CB8-9D92-05E6DF32D9FC}">
      <dgm:prSet phldrT="[Text]" custT="1"/>
      <dgm:spPr>
        <a:solidFill>
          <a:schemeClr val="accent1"/>
        </a:solidFill>
      </dgm:spPr>
      <dgm:t>
        <a:bodyPr/>
        <a:lstStyle/>
        <a:p>
          <a:r>
            <a:rPr lang="en-US" sz="1800" b="0">
              <a:latin typeface="MetricHPE Semibold" panose="020B0703030202060203" pitchFamily="34" charset="0"/>
            </a:rPr>
            <a:t>JAN</a:t>
          </a:r>
        </a:p>
      </dgm:t>
    </dgm:pt>
    <dgm:pt modelId="{DBBDBB95-7DB1-40E9-8210-D92D66136C71}" type="parTrans" cxnId="{C479D0D3-81C9-4AC8-A342-7082D49DA90D}">
      <dgm:prSet/>
      <dgm:spPr/>
      <dgm:t>
        <a:bodyPr/>
        <a:lstStyle/>
        <a:p>
          <a:endParaRPr lang="en-US" sz="1800" b="0">
            <a:latin typeface="MetricHPE Semibold" panose="020B0703030202060203" pitchFamily="34" charset="0"/>
          </a:endParaRPr>
        </a:p>
      </dgm:t>
    </dgm:pt>
    <dgm:pt modelId="{FE9A0C15-155B-400F-887E-C1A6FA59F22C}" type="sibTrans" cxnId="{C479D0D3-81C9-4AC8-A342-7082D49DA90D}">
      <dgm:prSet/>
      <dgm:spPr/>
      <dgm:t>
        <a:bodyPr/>
        <a:lstStyle/>
        <a:p>
          <a:endParaRPr lang="en-US" sz="1800" b="0">
            <a:latin typeface="MetricHPE Semibold" panose="020B0703030202060203" pitchFamily="34" charset="0"/>
          </a:endParaRPr>
        </a:p>
      </dgm:t>
    </dgm:pt>
    <dgm:pt modelId="{F752A588-6FBE-454F-B73B-A1C38BDA75AF}">
      <dgm:prSet phldrT="[Text]" custT="1"/>
      <dgm:spPr>
        <a:solidFill>
          <a:srgbClr val="01A982"/>
        </a:solidFill>
      </dgm:spPr>
      <dgm:t>
        <a:bodyPr/>
        <a:lstStyle/>
        <a:p>
          <a:r>
            <a:rPr lang="en-US" sz="1800" b="0">
              <a:latin typeface="MetricHPE Semibold" panose="020B0703030202060203" pitchFamily="34" charset="0"/>
            </a:rPr>
            <a:t>FEB</a:t>
          </a:r>
        </a:p>
      </dgm:t>
    </dgm:pt>
    <dgm:pt modelId="{A44F5062-3A1B-434F-9DB4-DB6B76B048E8}" type="parTrans" cxnId="{512E1900-3A9C-42B6-ADA6-016E06387552}">
      <dgm:prSet/>
      <dgm:spPr/>
      <dgm:t>
        <a:bodyPr/>
        <a:lstStyle/>
        <a:p>
          <a:endParaRPr lang="en-US" sz="1800" b="0">
            <a:latin typeface="MetricHPE Semibold" panose="020B0703030202060203" pitchFamily="34" charset="0"/>
          </a:endParaRPr>
        </a:p>
      </dgm:t>
    </dgm:pt>
    <dgm:pt modelId="{5DC4E324-FC8B-47D7-9329-EA472D07C2DC}" type="sibTrans" cxnId="{512E1900-3A9C-42B6-ADA6-016E06387552}">
      <dgm:prSet/>
      <dgm:spPr/>
      <dgm:t>
        <a:bodyPr/>
        <a:lstStyle/>
        <a:p>
          <a:endParaRPr lang="en-US" sz="1800" b="0">
            <a:latin typeface="MetricHPE Semibold" panose="020B0703030202060203" pitchFamily="34" charset="0"/>
          </a:endParaRPr>
        </a:p>
      </dgm:t>
    </dgm:pt>
    <dgm:pt modelId="{856D7E33-BFA8-4FA8-94AB-DFCCEFB61BEF}">
      <dgm:prSet phldrT="[Text]" custT="1"/>
      <dgm:spPr>
        <a:solidFill>
          <a:srgbClr val="01A982"/>
        </a:solidFill>
      </dgm:spPr>
      <dgm:t>
        <a:bodyPr/>
        <a:lstStyle/>
        <a:p>
          <a:r>
            <a:rPr lang="en-US" sz="1800" b="0">
              <a:latin typeface="MetricHPE Semibold" panose="020B0703030202060203" pitchFamily="34" charset="0"/>
            </a:rPr>
            <a:t>MAR</a:t>
          </a:r>
        </a:p>
      </dgm:t>
    </dgm:pt>
    <dgm:pt modelId="{3F9706CD-1B28-4FEA-BC45-CA41438F5281}" type="parTrans" cxnId="{B810D659-E345-4E95-BBCB-FCAA678C1AB6}">
      <dgm:prSet/>
      <dgm:spPr/>
      <dgm:t>
        <a:bodyPr/>
        <a:lstStyle/>
        <a:p>
          <a:endParaRPr lang="en-US" sz="1800" b="0">
            <a:latin typeface="MetricHPE Semibold" panose="020B0703030202060203" pitchFamily="34" charset="0"/>
          </a:endParaRPr>
        </a:p>
      </dgm:t>
    </dgm:pt>
    <dgm:pt modelId="{A4867A77-C1C0-4577-BAE0-AAB7E99BC19B}" type="sibTrans" cxnId="{B810D659-E345-4E95-BBCB-FCAA678C1AB6}">
      <dgm:prSet/>
      <dgm:spPr/>
      <dgm:t>
        <a:bodyPr/>
        <a:lstStyle/>
        <a:p>
          <a:endParaRPr lang="en-US" sz="1800" b="0">
            <a:latin typeface="MetricHPE Semibold" panose="020B0703030202060203" pitchFamily="34" charset="0"/>
          </a:endParaRPr>
        </a:p>
      </dgm:t>
    </dgm:pt>
    <dgm:pt modelId="{D9D669E0-799A-4D38-9DE7-33B166452369}">
      <dgm:prSet phldrT="[Text]" custT="1"/>
      <dgm:spPr>
        <a:solidFill>
          <a:srgbClr val="01A982"/>
        </a:solidFill>
      </dgm:spPr>
      <dgm:t>
        <a:bodyPr/>
        <a:lstStyle/>
        <a:p>
          <a:r>
            <a:rPr lang="en-US" sz="1800" b="0">
              <a:latin typeface="MetricHPE Semibold" panose="020B0703030202060203" pitchFamily="34" charset="0"/>
            </a:rPr>
            <a:t>APR</a:t>
          </a:r>
        </a:p>
      </dgm:t>
    </dgm:pt>
    <dgm:pt modelId="{5F8B9562-7738-4F77-A423-42C483EF3772}" type="parTrans" cxnId="{1E28417A-7097-4BFC-9107-315F956DE819}">
      <dgm:prSet/>
      <dgm:spPr/>
      <dgm:t>
        <a:bodyPr/>
        <a:lstStyle/>
        <a:p>
          <a:endParaRPr lang="en-US" sz="1800" b="0">
            <a:latin typeface="MetricHPE Semibold" panose="020B0703030202060203" pitchFamily="34" charset="0"/>
          </a:endParaRPr>
        </a:p>
      </dgm:t>
    </dgm:pt>
    <dgm:pt modelId="{7619FED8-07A1-4B7D-BCC0-B1C7354A25FA}" type="sibTrans" cxnId="{1E28417A-7097-4BFC-9107-315F956DE819}">
      <dgm:prSet/>
      <dgm:spPr/>
      <dgm:t>
        <a:bodyPr/>
        <a:lstStyle/>
        <a:p>
          <a:endParaRPr lang="en-US" sz="1800" b="0">
            <a:latin typeface="MetricHPE Semibold" panose="020B0703030202060203" pitchFamily="34" charset="0"/>
          </a:endParaRPr>
        </a:p>
      </dgm:t>
    </dgm:pt>
    <dgm:pt modelId="{FEDBE9D5-0AE7-45E2-ACCA-54817E308608}">
      <dgm:prSet phldrT="[Text]" custT="1"/>
      <dgm:spPr>
        <a:solidFill>
          <a:schemeClr val="accent1"/>
        </a:solidFill>
      </dgm:spPr>
      <dgm:t>
        <a:bodyPr/>
        <a:lstStyle/>
        <a:p>
          <a:r>
            <a:rPr lang="en-US" sz="1800" b="0">
              <a:latin typeface="MetricHPE Semibold" panose="020B0703030202060203" pitchFamily="34" charset="0"/>
            </a:rPr>
            <a:t>MAY</a:t>
          </a:r>
        </a:p>
      </dgm:t>
    </dgm:pt>
    <dgm:pt modelId="{BA92125F-1E3A-4AEF-B47F-0FDDD08C24E0}" type="parTrans" cxnId="{D4F61387-4F61-498D-B474-44B8A67CACBE}">
      <dgm:prSet/>
      <dgm:spPr/>
      <dgm:t>
        <a:bodyPr/>
        <a:lstStyle/>
        <a:p>
          <a:endParaRPr lang="en-US" sz="1800" b="0">
            <a:latin typeface="MetricHPE Semibold" panose="020B0703030202060203" pitchFamily="34" charset="0"/>
          </a:endParaRPr>
        </a:p>
      </dgm:t>
    </dgm:pt>
    <dgm:pt modelId="{3DB97415-AEF0-4452-B647-1220C3354595}" type="sibTrans" cxnId="{D4F61387-4F61-498D-B474-44B8A67CACBE}">
      <dgm:prSet/>
      <dgm:spPr/>
      <dgm:t>
        <a:bodyPr/>
        <a:lstStyle/>
        <a:p>
          <a:endParaRPr lang="en-US" sz="1800" b="0">
            <a:latin typeface="MetricHPE Semibold" panose="020B0703030202060203" pitchFamily="34" charset="0"/>
          </a:endParaRPr>
        </a:p>
      </dgm:t>
    </dgm:pt>
    <dgm:pt modelId="{D7171E11-F661-4050-9C58-60634FD95335}">
      <dgm:prSet phldrT="[Text]" custT="1"/>
      <dgm:spPr>
        <a:solidFill>
          <a:schemeClr val="accent1"/>
        </a:solidFill>
      </dgm:spPr>
      <dgm:t>
        <a:bodyPr/>
        <a:lstStyle/>
        <a:p>
          <a:r>
            <a:rPr lang="en-US" sz="1800" b="0">
              <a:latin typeface="MetricHPE Semibold" panose="020B0703030202060203" pitchFamily="34" charset="0"/>
            </a:rPr>
            <a:t>JUNE</a:t>
          </a:r>
        </a:p>
      </dgm:t>
    </dgm:pt>
    <dgm:pt modelId="{25D80350-C8AE-46BB-840C-9B1EC9F86503}" type="parTrans" cxnId="{FBAB6DD7-8C64-4B86-94D5-A210570BB1C6}">
      <dgm:prSet/>
      <dgm:spPr/>
      <dgm:t>
        <a:bodyPr/>
        <a:lstStyle/>
        <a:p>
          <a:endParaRPr lang="en-US" sz="1800" b="0">
            <a:latin typeface="MetricHPE Semibold" panose="020B0703030202060203" pitchFamily="34" charset="0"/>
          </a:endParaRPr>
        </a:p>
      </dgm:t>
    </dgm:pt>
    <dgm:pt modelId="{C5EC9E9E-D8B9-4708-B003-B8DD1ECA0370}" type="sibTrans" cxnId="{FBAB6DD7-8C64-4B86-94D5-A210570BB1C6}">
      <dgm:prSet/>
      <dgm:spPr/>
      <dgm:t>
        <a:bodyPr/>
        <a:lstStyle/>
        <a:p>
          <a:endParaRPr lang="en-US" sz="1800" b="0">
            <a:latin typeface="MetricHPE Semibold" panose="020B0703030202060203" pitchFamily="34" charset="0"/>
          </a:endParaRPr>
        </a:p>
      </dgm:t>
    </dgm:pt>
    <dgm:pt modelId="{0AD2FDED-50B9-4B3D-A3C6-E0439CDE117B}">
      <dgm:prSet phldrT="[Text]" custT="1"/>
      <dgm:spPr>
        <a:solidFill>
          <a:schemeClr val="accent1"/>
        </a:solidFill>
      </dgm:spPr>
      <dgm:t>
        <a:bodyPr/>
        <a:lstStyle/>
        <a:p>
          <a:r>
            <a:rPr lang="en-US" sz="1800" b="0">
              <a:latin typeface="MetricHPE Semibold" panose="020B0703030202060203" pitchFamily="34" charset="0"/>
            </a:rPr>
            <a:t>JULY</a:t>
          </a:r>
        </a:p>
      </dgm:t>
    </dgm:pt>
    <dgm:pt modelId="{8CFA1CEA-A6BB-4DF8-9BC6-3102D9CFDCC0}" type="parTrans" cxnId="{61306256-3BA5-4705-A4B8-DAE563AB2F76}">
      <dgm:prSet/>
      <dgm:spPr/>
      <dgm:t>
        <a:bodyPr/>
        <a:lstStyle/>
        <a:p>
          <a:endParaRPr lang="en-US" sz="1800" b="0">
            <a:latin typeface="MetricHPE Semibold" panose="020B0703030202060203" pitchFamily="34" charset="0"/>
          </a:endParaRPr>
        </a:p>
      </dgm:t>
    </dgm:pt>
    <dgm:pt modelId="{16747D7C-7B1B-49E1-9EDE-2EBC842BBF10}" type="sibTrans" cxnId="{61306256-3BA5-4705-A4B8-DAE563AB2F76}">
      <dgm:prSet/>
      <dgm:spPr/>
      <dgm:t>
        <a:bodyPr/>
        <a:lstStyle/>
        <a:p>
          <a:endParaRPr lang="en-US" sz="1800" b="0">
            <a:latin typeface="MetricHPE Semibold" panose="020B0703030202060203" pitchFamily="34" charset="0"/>
          </a:endParaRPr>
        </a:p>
      </dgm:t>
    </dgm:pt>
    <dgm:pt modelId="{1A4D393D-F477-4224-AB55-7D0271CDC0F7}">
      <dgm:prSet phldrT="[Text]" custT="1"/>
      <dgm:spPr>
        <a:solidFill>
          <a:srgbClr val="01A982"/>
        </a:solidFill>
      </dgm:spPr>
      <dgm:t>
        <a:bodyPr/>
        <a:lstStyle/>
        <a:p>
          <a:r>
            <a:rPr lang="en-US" sz="1800" b="0">
              <a:latin typeface="MetricHPE Semibold" panose="020B0703030202060203" pitchFamily="34" charset="0"/>
            </a:rPr>
            <a:t>AUG</a:t>
          </a:r>
        </a:p>
      </dgm:t>
    </dgm:pt>
    <dgm:pt modelId="{482066BA-BD73-4F98-A14A-728B220C35F0}" type="parTrans" cxnId="{594C5C75-5F46-45C0-873C-F8E115DC0855}">
      <dgm:prSet/>
      <dgm:spPr/>
      <dgm:t>
        <a:bodyPr/>
        <a:lstStyle/>
        <a:p>
          <a:endParaRPr lang="en-US" sz="1800" b="0">
            <a:latin typeface="MetricHPE Semibold" panose="020B0703030202060203" pitchFamily="34" charset="0"/>
          </a:endParaRPr>
        </a:p>
      </dgm:t>
    </dgm:pt>
    <dgm:pt modelId="{DA8AF50C-B96C-40E0-BF70-35E9226B4206}" type="sibTrans" cxnId="{594C5C75-5F46-45C0-873C-F8E115DC0855}">
      <dgm:prSet/>
      <dgm:spPr/>
      <dgm:t>
        <a:bodyPr/>
        <a:lstStyle/>
        <a:p>
          <a:endParaRPr lang="en-US" sz="1800" b="0">
            <a:latin typeface="MetricHPE Semibold" panose="020B0703030202060203" pitchFamily="34" charset="0"/>
          </a:endParaRPr>
        </a:p>
      </dgm:t>
    </dgm:pt>
    <dgm:pt modelId="{B4215033-4AF8-4068-97F9-25CDC2F6E640}">
      <dgm:prSet phldrT="[Text]" custT="1"/>
      <dgm:spPr>
        <a:solidFill>
          <a:srgbClr val="01A982"/>
        </a:solidFill>
      </dgm:spPr>
      <dgm:t>
        <a:bodyPr/>
        <a:lstStyle/>
        <a:p>
          <a:r>
            <a:rPr lang="en-US" sz="1800" b="0">
              <a:latin typeface="MetricHPE Semibold" panose="020B0703030202060203" pitchFamily="34" charset="0"/>
            </a:rPr>
            <a:t>SEPT</a:t>
          </a:r>
        </a:p>
      </dgm:t>
    </dgm:pt>
    <dgm:pt modelId="{72880B19-9BF4-4643-87B4-2A301C2CA51D}" type="parTrans" cxnId="{8B0998A4-6017-4DEE-A024-ABB837474C37}">
      <dgm:prSet/>
      <dgm:spPr/>
      <dgm:t>
        <a:bodyPr/>
        <a:lstStyle/>
        <a:p>
          <a:endParaRPr lang="en-US" sz="1800" b="0">
            <a:latin typeface="MetricHPE Semibold" panose="020B0703030202060203" pitchFamily="34" charset="0"/>
          </a:endParaRPr>
        </a:p>
      </dgm:t>
    </dgm:pt>
    <dgm:pt modelId="{2D3CB3F2-FAEE-46F4-86C8-7E93D69FBD3C}" type="sibTrans" cxnId="{8B0998A4-6017-4DEE-A024-ABB837474C37}">
      <dgm:prSet/>
      <dgm:spPr/>
      <dgm:t>
        <a:bodyPr/>
        <a:lstStyle/>
        <a:p>
          <a:endParaRPr lang="en-US" sz="1800" b="0">
            <a:latin typeface="MetricHPE Semibold" panose="020B0703030202060203" pitchFamily="34" charset="0"/>
          </a:endParaRPr>
        </a:p>
      </dgm:t>
    </dgm:pt>
    <dgm:pt modelId="{8499ED34-B295-404D-A1DE-1039A99D1357}">
      <dgm:prSet phldrT="[Text]" custT="1"/>
      <dgm:spPr>
        <a:solidFill>
          <a:srgbClr val="01A982"/>
        </a:solidFill>
      </dgm:spPr>
      <dgm:t>
        <a:bodyPr/>
        <a:lstStyle/>
        <a:p>
          <a:r>
            <a:rPr lang="en-US" sz="1800" b="0">
              <a:latin typeface="MetricHPE Semibold" panose="020B0703030202060203" pitchFamily="34" charset="0"/>
            </a:rPr>
            <a:t>OCT</a:t>
          </a:r>
        </a:p>
      </dgm:t>
    </dgm:pt>
    <dgm:pt modelId="{DE14B6A0-CD4B-4C1A-BB63-A7893F570E67}" type="parTrans" cxnId="{A4D6E0F7-C989-4573-A98C-CEB8B579DB2B}">
      <dgm:prSet/>
      <dgm:spPr/>
      <dgm:t>
        <a:bodyPr/>
        <a:lstStyle/>
        <a:p>
          <a:endParaRPr lang="en-US" sz="1800" b="0">
            <a:latin typeface="MetricHPE Semibold" panose="020B0703030202060203" pitchFamily="34" charset="0"/>
          </a:endParaRPr>
        </a:p>
      </dgm:t>
    </dgm:pt>
    <dgm:pt modelId="{A1913030-5FFE-428A-98D1-B6916943DA05}" type="sibTrans" cxnId="{A4D6E0F7-C989-4573-A98C-CEB8B579DB2B}">
      <dgm:prSet/>
      <dgm:spPr/>
      <dgm:t>
        <a:bodyPr/>
        <a:lstStyle/>
        <a:p>
          <a:endParaRPr lang="en-US" sz="1800" b="0">
            <a:latin typeface="MetricHPE Semibold" panose="020B0703030202060203" pitchFamily="34" charset="0"/>
          </a:endParaRPr>
        </a:p>
      </dgm:t>
    </dgm:pt>
    <dgm:pt modelId="{6A08F617-97E2-4CDF-9FD8-C8436199D1D3}" type="pres">
      <dgm:prSet presAssocID="{D85C95FC-F00B-47D6-9CEC-1D8AD38143C7}" presName="Name0" presStyleCnt="0">
        <dgm:presLayoutVars>
          <dgm:dir/>
          <dgm:resizeHandles val="exact"/>
        </dgm:presLayoutVars>
      </dgm:prSet>
      <dgm:spPr/>
    </dgm:pt>
    <dgm:pt modelId="{12B692C8-3043-4E08-84A8-DFCA999ECD4D}" type="pres">
      <dgm:prSet presAssocID="{2DF4A7F4-4682-4243-AEE5-A7CF537D0E04}" presName="parTxOnly" presStyleLbl="node1" presStyleIdx="0" presStyleCnt="12">
        <dgm:presLayoutVars>
          <dgm:bulletEnabled val="1"/>
        </dgm:presLayoutVars>
      </dgm:prSet>
      <dgm:spPr/>
    </dgm:pt>
    <dgm:pt modelId="{CBA6CC2D-64EE-479E-ABA9-674CCC0E4651}" type="pres">
      <dgm:prSet presAssocID="{7E7260F0-3D6D-4E84-80A5-097FA7CEB1F7}" presName="parSpace" presStyleCnt="0"/>
      <dgm:spPr/>
    </dgm:pt>
    <dgm:pt modelId="{618A12AB-04CF-409C-B899-0DC055BE173B}" type="pres">
      <dgm:prSet presAssocID="{DA74650F-1CE8-4867-81C0-3A3CF2168970}" presName="parTxOnly" presStyleLbl="node1" presStyleIdx="1" presStyleCnt="12">
        <dgm:presLayoutVars>
          <dgm:bulletEnabled val="1"/>
        </dgm:presLayoutVars>
      </dgm:prSet>
      <dgm:spPr/>
    </dgm:pt>
    <dgm:pt modelId="{FBD6BAAD-2AE8-4673-9A1B-4EFD95B11AB4}" type="pres">
      <dgm:prSet presAssocID="{8F96A6D6-E929-4541-8B6C-F45CFBE49C44}" presName="parSpace" presStyleCnt="0"/>
      <dgm:spPr/>
    </dgm:pt>
    <dgm:pt modelId="{9B4A60DE-1EA1-4D67-B43D-084D472C1E02}" type="pres">
      <dgm:prSet presAssocID="{B8226DAB-75EE-4CB8-9D92-05E6DF32D9FC}" presName="parTxOnly" presStyleLbl="node1" presStyleIdx="2" presStyleCnt="12">
        <dgm:presLayoutVars>
          <dgm:bulletEnabled val="1"/>
        </dgm:presLayoutVars>
      </dgm:prSet>
      <dgm:spPr/>
    </dgm:pt>
    <dgm:pt modelId="{BE709AB1-A7D1-4F5A-ADE1-DC395B7F0487}" type="pres">
      <dgm:prSet presAssocID="{FE9A0C15-155B-400F-887E-C1A6FA59F22C}" presName="parSpace" presStyleCnt="0"/>
      <dgm:spPr/>
    </dgm:pt>
    <dgm:pt modelId="{08FDFDC6-53D3-49D2-A36F-33C3EE799497}" type="pres">
      <dgm:prSet presAssocID="{F752A588-6FBE-454F-B73B-A1C38BDA75AF}" presName="parTxOnly" presStyleLbl="node1" presStyleIdx="3" presStyleCnt="12">
        <dgm:presLayoutVars>
          <dgm:bulletEnabled val="1"/>
        </dgm:presLayoutVars>
      </dgm:prSet>
      <dgm:spPr/>
    </dgm:pt>
    <dgm:pt modelId="{40F4B423-B04C-42AE-959B-91EC53CA55D8}" type="pres">
      <dgm:prSet presAssocID="{5DC4E324-FC8B-47D7-9329-EA472D07C2DC}" presName="parSpace" presStyleCnt="0"/>
      <dgm:spPr/>
    </dgm:pt>
    <dgm:pt modelId="{209A2E87-55EA-443A-B588-DAE753C8DAF9}" type="pres">
      <dgm:prSet presAssocID="{856D7E33-BFA8-4FA8-94AB-DFCCEFB61BEF}" presName="parTxOnly" presStyleLbl="node1" presStyleIdx="4" presStyleCnt="12">
        <dgm:presLayoutVars>
          <dgm:bulletEnabled val="1"/>
        </dgm:presLayoutVars>
      </dgm:prSet>
      <dgm:spPr/>
    </dgm:pt>
    <dgm:pt modelId="{5435AC49-F667-40A1-B842-1BDF403A9C9C}" type="pres">
      <dgm:prSet presAssocID="{A4867A77-C1C0-4577-BAE0-AAB7E99BC19B}" presName="parSpace" presStyleCnt="0"/>
      <dgm:spPr/>
    </dgm:pt>
    <dgm:pt modelId="{1748B87A-EFBC-4E76-912E-487D9583932E}" type="pres">
      <dgm:prSet presAssocID="{D9D669E0-799A-4D38-9DE7-33B166452369}" presName="parTxOnly" presStyleLbl="node1" presStyleIdx="5" presStyleCnt="12">
        <dgm:presLayoutVars>
          <dgm:bulletEnabled val="1"/>
        </dgm:presLayoutVars>
      </dgm:prSet>
      <dgm:spPr/>
    </dgm:pt>
    <dgm:pt modelId="{369E6726-2586-4002-9FE1-2B8872D875E0}" type="pres">
      <dgm:prSet presAssocID="{7619FED8-07A1-4B7D-BCC0-B1C7354A25FA}" presName="parSpace" presStyleCnt="0"/>
      <dgm:spPr/>
    </dgm:pt>
    <dgm:pt modelId="{019290F9-B82F-4771-8633-CF4E1A134195}" type="pres">
      <dgm:prSet presAssocID="{FEDBE9D5-0AE7-45E2-ACCA-54817E308608}" presName="parTxOnly" presStyleLbl="node1" presStyleIdx="6" presStyleCnt="12">
        <dgm:presLayoutVars>
          <dgm:bulletEnabled val="1"/>
        </dgm:presLayoutVars>
      </dgm:prSet>
      <dgm:spPr/>
    </dgm:pt>
    <dgm:pt modelId="{1468545F-B924-4901-8E89-0E104143F7DB}" type="pres">
      <dgm:prSet presAssocID="{3DB97415-AEF0-4452-B647-1220C3354595}" presName="parSpace" presStyleCnt="0"/>
      <dgm:spPr/>
    </dgm:pt>
    <dgm:pt modelId="{C0905479-3770-481C-B479-9FDBEED5CD27}" type="pres">
      <dgm:prSet presAssocID="{D7171E11-F661-4050-9C58-60634FD95335}" presName="parTxOnly" presStyleLbl="node1" presStyleIdx="7" presStyleCnt="12" custLinFactNeighborX="-3592" custLinFactNeighborY="-67">
        <dgm:presLayoutVars>
          <dgm:bulletEnabled val="1"/>
        </dgm:presLayoutVars>
      </dgm:prSet>
      <dgm:spPr/>
    </dgm:pt>
    <dgm:pt modelId="{53B35183-57AB-4D41-A7E5-8655F8D2A04E}" type="pres">
      <dgm:prSet presAssocID="{C5EC9E9E-D8B9-4708-B003-B8DD1ECA0370}" presName="parSpace" presStyleCnt="0"/>
      <dgm:spPr/>
    </dgm:pt>
    <dgm:pt modelId="{DEB92E07-C670-47A0-85FF-57A6CA050F4C}" type="pres">
      <dgm:prSet presAssocID="{0AD2FDED-50B9-4B3D-A3C6-E0439CDE117B}" presName="parTxOnly" presStyleLbl="node1" presStyleIdx="8" presStyleCnt="12">
        <dgm:presLayoutVars>
          <dgm:bulletEnabled val="1"/>
        </dgm:presLayoutVars>
      </dgm:prSet>
      <dgm:spPr/>
    </dgm:pt>
    <dgm:pt modelId="{30157B2C-50CF-4708-B961-5D51EA0C5F5A}" type="pres">
      <dgm:prSet presAssocID="{16747D7C-7B1B-49E1-9EDE-2EBC842BBF10}" presName="parSpace" presStyleCnt="0"/>
      <dgm:spPr/>
    </dgm:pt>
    <dgm:pt modelId="{6D5DF2B5-BBFF-4B27-A33C-210B5BFC0873}" type="pres">
      <dgm:prSet presAssocID="{1A4D393D-F477-4224-AB55-7D0271CDC0F7}" presName="parTxOnly" presStyleLbl="node1" presStyleIdx="9" presStyleCnt="12">
        <dgm:presLayoutVars>
          <dgm:bulletEnabled val="1"/>
        </dgm:presLayoutVars>
      </dgm:prSet>
      <dgm:spPr/>
    </dgm:pt>
    <dgm:pt modelId="{8F7B9AF3-73DF-488A-A7A9-E7E3405CE47E}" type="pres">
      <dgm:prSet presAssocID="{DA8AF50C-B96C-40E0-BF70-35E9226B4206}" presName="parSpace" presStyleCnt="0"/>
      <dgm:spPr/>
    </dgm:pt>
    <dgm:pt modelId="{A90AD549-899D-4C03-81AC-2817A232F7FD}" type="pres">
      <dgm:prSet presAssocID="{B4215033-4AF8-4068-97F9-25CDC2F6E640}" presName="parTxOnly" presStyleLbl="node1" presStyleIdx="10" presStyleCnt="12">
        <dgm:presLayoutVars>
          <dgm:bulletEnabled val="1"/>
        </dgm:presLayoutVars>
      </dgm:prSet>
      <dgm:spPr/>
    </dgm:pt>
    <dgm:pt modelId="{FE731548-3806-474C-AE57-81A0F9B78BA7}" type="pres">
      <dgm:prSet presAssocID="{2D3CB3F2-FAEE-46F4-86C8-7E93D69FBD3C}" presName="parSpace" presStyleCnt="0"/>
      <dgm:spPr/>
    </dgm:pt>
    <dgm:pt modelId="{E78CBA54-A30D-4FDA-A04C-CAE62C417D11}" type="pres">
      <dgm:prSet presAssocID="{8499ED34-B295-404D-A1DE-1039A99D1357}" presName="parTxOnly" presStyleLbl="node1" presStyleIdx="11" presStyleCnt="12">
        <dgm:presLayoutVars>
          <dgm:bulletEnabled val="1"/>
        </dgm:presLayoutVars>
      </dgm:prSet>
      <dgm:spPr/>
    </dgm:pt>
  </dgm:ptLst>
  <dgm:cxnLst>
    <dgm:cxn modelId="{512E1900-3A9C-42B6-ADA6-016E06387552}" srcId="{D85C95FC-F00B-47D6-9CEC-1D8AD38143C7}" destId="{F752A588-6FBE-454F-B73B-A1C38BDA75AF}" srcOrd="3" destOrd="0" parTransId="{A44F5062-3A1B-434F-9DB4-DB6B76B048E8}" sibTransId="{5DC4E324-FC8B-47D7-9329-EA472D07C2DC}"/>
    <dgm:cxn modelId="{85B0B436-F9D1-44A0-B18D-2FDAB5B836F8}" type="presOf" srcId="{2DF4A7F4-4682-4243-AEE5-A7CF537D0E04}" destId="{12B692C8-3043-4E08-84A8-DFCA999ECD4D}" srcOrd="0" destOrd="0" presId="urn:microsoft.com/office/officeart/2005/8/layout/hChevron3"/>
    <dgm:cxn modelId="{594C5C75-5F46-45C0-873C-F8E115DC0855}" srcId="{D85C95FC-F00B-47D6-9CEC-1D8AD38143C7}" destId="{1A4D393D-F477-4224-AB55-7D0271CDC0F7}" srcOrd="9" destOrd="0" parTransId="{482066BA-BD73-4F98-A14A-728B220C35F0}" sibTransId="{DA8AF50C-B96C-40E0-BF70-35E9226B4206}"/>
    <dgm:cxn modelId="{61306256-3BA5-4705-A4B8-DAE563AB2F76}" srcId="{D85C95FC-F00B-47D6-9CEC-1D8AD38143C7}" destId="{0AD2FDED-50B9-4B3D-A3C6-E0439CDE117B}" srcOrd="8" destOrd="0" parTransId="{8CFA1CEA-A6BB-4DF8-9BC6-3102D9CFDCC0}" sibTransId="{16747D7C-7B1B-49E1-9EDE-2EBC842BBF10}"/>
    <dgm:cxn modelId="{B810D659-E345-4E95-BBCB-FCAA678C1AB6}" srcId="{D85C95FC-F00B-47D6-9CEC-1D8AD38143C7}" destId="{856D7E33-BFA8-4FA8-94AB-DFCCEFB61BEF}" srcOrd="4" destOrd="0" parTransId="{3F9706CD-1B28-4FEA-BC45-CA41438F5281}" sibTransId="{A4867A77-C1C0-4577-BAE0-AAB7E99BC19B}"/>
    <dgm:cxn modelId="{1E28417A-7097-4BFC-9107-315F956DE819}" srcId="{D85C95FC-F00B-47D6-9CEC-1D8AD38143C7}" destId="{D9D669E0-799A-4D38-9DE7-33B166452369}" srcOrd="5" destOrd="0" parTransId="{5F8B9562-7738-4F77-A423-42C483EF3772}" sibTransId="{7619FED8-07A1-4B7D-BCC0-B1C7354A25FA}"/>
    <dgm:cxn modelId="{D4F61387-4F61-498D-B474-44B8A67CACBE}" srcId="{D85C95FC-F00B-47D6-9CEC-1D8AD38143C7}" destId="{FEDBE9D5-0AE7-45E2-ACCA-54817E308608}" srcOrd="6" destOrd="0" parTransId="{BA92125F-1E3A-4AEF-B47F-0FDDD08C24E0}" sibTransId="{3DB97415-AEF0-4452-B647-1220C3354595}"/>
    <dgm:cxn modelId="{BAC1A488-7A2D-40D3-8BA4-07CDD6E49FC6}" type="presOf" srcId="{D7171E11-F661-4050-9C58-60634FD95335}" destId="{C0905479-3770-481C-B479-9FDBEED5CD27}" srcOrd="0" destOrd="0" presId="urn:microsoft.com/office/officeart/2005/8/layout/hChevron3"/>
    <dgm:cxn modelId="{A4087C91-C453-441D-AFF0-C1D8FC705CB5}" type="presOf" srcId="{F752A588-6FBE-454F-B73B-A1C38BDA75AF}" destId="{08FDFDC6-53D3-49D2-A36F-33C3EE799497}" srcOrd="0" destOrd="0" presId="urn:microsoft.com/office/officeart/2005/8/layout/hChevron3"/>
    <dgm:cxn modelId="{EEF8189D-37AB-4D90-8AF1-73C7B2087306}" type="presOf" srcId="{D9D669E0-799A-4D38-9DE7-33B166452369}" destId="{1748B87A-EFBC-4E76-912E-487D9583932E}" srcOrd="0" destOrd="0" presId="urn:microsoft.com/office/officeart/2005/8/layout/hChevron3"/>
    <dgm:cxn modelId="{8B0998A4-6017-4DEE-A024-ABB837474C37}" srcId="{D85C95FC-F00B-47D6-9CEC-1D8AD38143C7}" destId="{B4215033-4AF8-4068-97F9-25CDC2F6E640}" srcOrd="10" destOrd="0" parTransId="{72880B19-9BF4-4643-87B4-2A301C2CA51D}" sibTransId="{2D3CB3F2-FAEE-46F4-86C8-7E93D69FBD3C}"/>
    <dgm:cxn modelId="{D75AFDA5-5E79-4FC9-9664-09EB33ACBCEA}" srcId="{D85C95FC-F00B-47D6-9CEC-1D8AD38143C7}" destId="{2DF4A7F4-4682-4243-AEE5-A7CF537D0E04}" srcOrd="0" destOrd="0" parTransId="{B4FC458B-B2B2-4CDD-B3A4-63BDE072BFDC}" sibTransId="{7E7260F0-3D6D-4E84-80A5-097FA7CEB1F7}"/>
    <dgm:cxn modelId="{FC546BA7-9BAA-4D67-A3D8-6819D55B32B9}" type="presOf" srcId="{B4215033-4AF8-4068-97F9-25CDC2F6E640}" destId="{A90AD549-899D-4C03-81AC-2817A232F7FD}" srcOrd="0" destOrd="0" presId="urn:microsoft.com/office/officeart/2005/8/layout/hChevron3"/>
    <dgm:cxn modelId="{D4D9E9B8-62EA-486C-A8A9-8A06B9B09508}" type="presOf" srcId="{FEDBE9D5-0AE7-45E2-ACCA-54817E308608}" destId="{019290F9-B82F-4771-8633-CF4E1A134195}" srcOrd="0" destOrd="0" presId="urn:microsoft.com/office/officeart/2005/8/layout/hChevron3"/>
    <dgm:cxn modelId="{8596D7BA-5297-48B6-B003-4F61F2A57397}" type="presOf" srcId="{1A4D393D-F477-4224-AB55-7D0271CDC0F7}" destId="{6D5DF2B5-BBFF-4B27-A33C-210B5BFC0873}" srcOrd="0" destOrd="0" presId="urn:microsoft.com/office/officeart/2005/8/layout/hChevron3"/>
    <dgm:cxn modelId="{440B18BC-5649-4E9E-B50A-E22F0C0FE86B}" type="presOf" srcId="{8499ED34-B295-404D-A1DE-1039A99D1357}" destId="{E78CBA54-A30D-4FDA-A04C-CAE62C417D11}" srcOrd="0" destOrd="0" presId="urn:microsoft.com/office/officeart/2005/8/layout/hChevron3"/>
    <dgm:cxn modelId="{12474EC8-C365-482F-B6C2-C6B85D0D470D}" type="presOf" srcId="{856D7E33-BFA8-4FA8-94AB-DFCCEFB61BEF}" destId="{209A2E87-55EA-443A-B588-DAE753C8DAF9}" srcOrd="0" destOrd="0" presId="urn:microsoft.com/office/officeart/2005/8/layout/hChevron3"/>
    <dgm:cxn modelId="{4531AECA-0BB1-4D21-BB63-AEF17CFFD527}" type="presOf" srcId="{D85C95FC-F00B-47D6-9CEC-1D8AD38143C7}" destId="{6A08F617-97E2-4CDF-9FD8-C8436199D1D3}" srcOrd="0" destOrd="0" presId="urn:microsoft.com/office/officeart/2005/8/layout/hChevron3"/>
    <dgm:cxn modelId="{C479D0D3-81C9-4AC8-A342-7082D49DA90D}" srcId="{D85C95FC-F00B-47D6-9CEC-1D8AD38143C7}" destId="{B8226DAB-75EE-4CB8-9D92-05E6DF32D9FC}" srcOrd="2" destOrd="0" parTransId="{DBBDBB95-7DB1-40E9-8210-D92D66136C71}" sibTransId="{FE9A0C15-155B-400F-887E-C1A6FA59F22C}"/>
    <dgm:cxn modelId="{3FBA2BD7-559E-4E3B-980C-727FD6E11027}" srcId="{D85C95FC-F00B-47D6-9CEC-1D8AD38143C7}" destId="{DA74650F-1CE8-4867-81C0-3A3CF2168970}" srcOrd="1" destOrd="0" parTransId="{48873DB2-366E-402A-8074-954DBCBDEDBA}" sibTransId="{8F96A6D6-E929-4541-8B6C-F45CFBE49C44}"/>
    <dgm:cxn modelId="{FBAB6DD7-8C64-4B86-94D5-A210570BB1C6}" srcId="{D85C95FC-F00B-47D6-9CEC-1D8AD38143C7}" destId="{D7171E11-F661-4050-9C58-60634FD95335}" srcOrd="7" destOrd="0" parTransId="{25D80350-C8AE-46BB-840C-9B1EC9F86503}" sibTransId="{C5EC9E9E-D8B9-4708-B003-B8DD1ECA0370}"/>
    <dgm:cxn modelId="{0E18B0E9-9583-490D-859A-64814D493EBA}" type="presOf" srcId="{DA74650F-1CE8-4867-81C0-3A3CF2168970}" destId="{618A12AB-04CF-409C-B899-0DC055BE173B}" srcOrd="0" destOrd="0" presId="urn:microsoft.com/office/officeart/2005/8/layout/hChevron3"/>
    <dgm:cxn modelId="{3EDEC7EF-DFE8-4A1C-9EEF-0065D1DCF55E}" type="presOf" srcId="{0AD2FDED-50B9-4B3D-A3C6-E0439CDE117B}" destId="{DEB92E07-C670-47A0-85FF-57A6CA050F4C}" srcOrd="0" destOrd="0" presId="urn:microsoft.com/office/officeart/2005/8/layout/hChevron3"/>
    <dgm:cxn modelId="{A4D6E0F7-C989-4573-A98C-CEB8B579DB2B}" srcId="{D85C95FC-F00B-47D6-9CEC-1D8AD38143C7}" destId="{8499ED34-B295-404D-A1DE-1039A99D1357}" srcOrd="11" destOrd="0" parTransId="{DE14B6A0-CD4B-4C1A-BB63-A7893F570E67}" sibTransId="{A1913030-5FFE-428A-98D1-B6916943DA05}"/>
    <dgm:cxn modelId="{E4850DF9-9483-4D04-9FCE-D75063DF2ADC}" type="presOf" srcId="{B8226DAB-75EE-4CB8-9D92-05E6DF32D9FC}" destId="{9B4A60DE-1EA1-4D67-B43D-084D472C1E02}" srcOrd="0" destOrd="0" presId="urn:microsoft.com/office/officeart/2005/8/layout/hChevron3"/>
    <dgm:cxn modelId="{AE3696C0-EC5C-4A0E-9FC6-ADBCC3A3DB37}" type="presParOf" srcId="{6A08F617-97E2-4CDF-9FD8-C8436199D1D3}" destId="{12B692C8-3043-4E08-84A8-DFCA999ECD4D}" srcOrd="0" destOrd="0" presId="urn:microsoft.com/office/officeart/2005/8/layout/hChevron3"/>
    <dgm:cxn modelId="{A658B443-3291-47B6-90A8-ABF8224CF8D4}" type="presParOf" srcId="{6A08F617-97E2-4CDF-9FD8-C8436199D1D3}" destId="{CBA6CC2D-64EE-479E-ABA9-674CCC0E4651}" srcOrd="1" destOrd="0" presId="urn:microsoft.com/office/officeart/2005/8/layout/hChevron3"/>
    <dgm:cxn modelId="{5DB6F251-4BBA-4299-9652-92DEBB3582AC}" type="presParOf" srcId="{6A08F617-97E2-4CDF-9FD8-C8436199D1D3}" destId="{618A12AB-04CF-409C-B899-0DC055BE173B}" srcOrd="2" destOrd="0" presId="urn:microsoft.com/office/officeart/2005/8/layout/hChevron3"/>
    <dgm:cxn modelId="{B5269E8E-0917-4A5B-A66E-0A90245A4DCF}" type="presParOf" srcId="{6A08F617-97E2-4CDF-9FD8-C8436199D1D3}" destId="{FBD6BAAD-2AE8-4673-9A1B-4EFD95B11AB4}" srcOrd="3" destOrd="0" presId="urn:microsoft.com/office/officeart/2005/8/layout/hChevron3"/>
    <dgm:cxn modelId="{DFC5E5DA-338E-4A12-A4AF-D7C0DAD4B1C8}" type="presParOf" srcId="{6A08F617-97E2-4CDF-9FD8-C8436199D1D3}" destId="{9B4A60DE-1EA1-4D67-B43D-084D472C1E02}" srcOrd="4" destOrd="0" presId="urn:microsoft.com/office/officeart/2005/8/layout/hChevron3"/>
    <dgm:cxn modelId="{7760E1F7-E593-4971-9C0F-300C7F721663}" type="presParOf" srcId="{6A08F617-97E2-4CDF-9FD8-C8436199D1D3}" destId="{BE709AB1-A7D1-4F5A-ADE1-DC395B7F0487}" srcOrd="5" destOrd="0" presId="urn:microsoft.com/office/officeart/2005/8/layout/hChevron3"/>
    <dgm:cxn modelId="{2190D5C6-6C70-4FF5-B873-4300D90A2F01}" type="presParOf" srcId="{6A08F617-97E2-4CDF-9FD8-C8436199D1D3}" destId="{08FDFDC6-53D3-49D2-A36F-33C3EE799497}" srcOrd="6" destOrd="0" presId="urn:microsoft.com/office/officeart/2005/8/layout/hChevron3"/>
    <dgm:cxn modelId="{0288DA8B-5F1C-41B1-9651-0BA9BCA5F260}" type="presParOf" srcId="{6A08F617-97E2-4CDF-9FD8-C8436199D1D3}" destId="{40F4B423-B04C-42AE-959B-91EC53CA55D8}" srcOrd="7" destOrd="0" presId="urn:microsoft.com/office/officeart/2005/8/layout/hChevron3"/>
    <dgm:cxn modelId="{CA0A0B17-6407-4E1E-9B99-A694ACD5B868}" type="presParOf" srcId="{6A08F617-97E2-4CDF-9FD8-C8436199D1D3}" destId="{209A2E87-55EA-443A-B588-DAE753C8DAF9}" srcOrd="8" destOrd="0" presId="urn:microsoft.com/office/officeart/2005/8/layout/hChevron3"/>
    <dgm:cxn modelId="{90D3200F-6ACD-4049-AED1-EB85DD2FFCFB}" type="presParOf" srcId="{6A08F617-97E2-4CDF-9FD8-C8436199D1D3}" destId="{5435AC49-F667-40A1-B842-1BDF403A9C9C}" srcOrd="9" destOrd="0" presId="urn:microsoft.com/office/officeart/2005/8/layout/hChevron3"/>
    <dgm:cxn modelId="{4AAA6791-3713-4F2D-8874-03D8620C1A5B}" type="presParOf" srcId="{6A08F617-97E2-4CDF-9FD8-C8436199D1D3}" destId="{1748B87A-EFBC-4E76-912E-487D9583932E}" srcOrd="10" destOrd="0" presId="urn:microsoft.com/office/officeart/2005/8/layout/hChevron3"/>
    <dgm:cxn modelId="{C43278EA-74B6-4A66-B2FD-7D66A8D44787}" type="presParOf" srcId="{6A08F617-97E2-4CDF-9FD8-C8436199D1D3}" destId="{369E6726-2586-4002-9FE1-2B8872D875E0}" srcOrd="11" destOrd="0" presId="urn:microsoft.com/office/officeart/2005/8/layout/hChevron3"/>
    <dgm:cxn modelId="{2A30D8B6-17E9-46DA-A9AD-D2739C638A7D}" type="presParOf" srcId="{6A08F617-97E2-4CDF-9FD8-C8436199D1D3}" destId="{019290F9-B82F-4771-8633-CF4E1A134195}" srcOrd="12" destOrd="0" presId="urn:microsoft.com/office/officeart/2005/8/layout/hChevron3"/>
    <dgm:cxn modelId="{34DB8619-A441-4FB8-854D-374F6CE96513}" type="presParOf" srcId="{6A08F617-97E2-4CDF-9FD8-C8436199D1D3}" destId="{1468545F-B924-4901-8E89-0E104143F7DB}" srcOrd="13" destOrd="0" presId="urn:microsoft.com/office/officeart/2005/8/layout/hChevron3"/>
    <dgm:cxn modelId="{C24A8D40-3D62-4B18-9284-770A938E3E1C}" type="presParOf" srcId="{6A08F617-97E2-4CDF-9FD8-C8436199D1D3}" destId="{C0905479-3770-481C-B479-9FDBEED5CD27}" srcOrd="14" destOrd="0" presId="urn:microsoft.com/office/officeart/2005/8/layout/hChevron3"/>
    <dgm:cxn modelId="{A6C22891-EC5D-4999-9256-5943AE59EF01}" type="presParOf" srcId="{6A08F617-97E2-4CDF-9FD8-C8436199D1D3}" destId="{53B35183-57AB-4D41-A7E5-8655F8D2A04E}" srcOrd="15" destOrd="0" presId="urn:microsoft.com/office/officeart/2005/8/layout/hChevron3"/>
    <dgm:cxn modelId="{DD315FE3-6BFF-4956-80E9-7869367B7119}" type="presParOf" srcId="{6A08F617-97E2-4CDF-9FD8-C8436199D1D3}" destId="{DEB92E07-C670-47A0-85FF-57A6CA050F4C}" srcOrd="16" destOrd="0" presId="urn:microsoft.com/office/officeart/2005/8/layout/hChevron3"/>
    <dgm:cxn modelId="{04A75CDB-8021-41DC-B267-A5FB9C276587}" type="presParOf" srcId="{6A08F617-97E2-4CDF-9FD8-C8436199D1D3}" destId="{30157B2C-50CF-4708-B961-5D51EA0C5F5A}" srcOrd="17" destOrd="0" presId="urn:microsoft.com/office/officeart/2005/8/layout/hChevron3"/>
    <dgm:cxn modelId="{CCB63D22-0060-4E0A-B319-1286B8E404AB}" type="presParOf" srcId="{6A08F617-97E2-4CDF-9FD8-C8436199D1D3}" destId="{6D5DF2B5-BBFF-4B27-A33C-210B5BFC0873}" srcOrd="18" destOrd="0" presId="urn:microsoft.com/office/officeart/2005/8/layout/hChevron3"/>
    <dgm:cxn modelId="{DE633601-B178-4EDC-A5CD-1A983CAE5A42}" type="presParOf" srcId="{6A08F617-97E2-4CDF-9FD8-C8436199D1D3}" destId="{8F7B9AF3-73DF-488A-A7A9-E7E3405CE47E}" srcOrd="19" destOrd="0" presId="urn:microsoft.com/office/officeart/2005/8/layout/hChevron3"/>
    <dgm:cxn modelId="{89039EB9-8A5F-4583-9369-112DB0CD5101}" type="presParOf" srcId="{6A08F617-97E2-4CDF-9FD8-C8436199D1D3}" destId="{A90AD549-899D-4C03-81AC-2817A232F7FD}" srcOrd="20" destOrd="0" presId="urn:microsoft.com/office/officeart/2005/8/layout/hChevron3"/>
    <dgm:cxn modelId="{0B3A6AB4-01A9-43E9-9FE6-08019AE1C09A}" type="presParOf" srcId="{6A08F617-97E2-4CDF-9FD8-C8436199D1D3}" destId="{FE731548-3806-474C-AE57-81A0F9B78BA7}" srcOrd="21" destOrd="0" presId="urn:microsoft.com/office/officeart/2005/8/layout/hChevron3"/>
    <dgm:cxn modelId="{A531DA99-0E29-404F-BF7D-1AE69BFDC550}" type="presParOf" srcId="{6A08F617-97E2-4CDF-9FD8-C8436199D1D3}" destId="{E78CBA54-A30D-4FDA-A04C-CAE62C417D11}" srcOrd="2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5C95FC-F00B-47D6-9CEC-1D8AD38143C7}" type="doc">
      <dgm:prSet loTypeId="urn:microsoft.com/office/officeart/2005/8/layout/hChevron3" loCatId="process" qsTypeId="urn:microsoft.com/office/officeart/2005/8/quickstyle/simple1" qsCatId="simple" csTypeId="urn:microsoft.com/office/officeart/2005/8/colors/accent1_2" csCatId="accent1" phldr="1"/>
      <dgm:spPr/>
    </dgm:pt>
    <dgm:pt modelId="{2DF4A7F4-4682-4243-AEE5-A7CF537D0E04}">
      <dgm:prSet phldrT="[Text]" custT="1"/>
      <dgm:spPr>
        <a:solidFill>
          <a:schemeClr val="accent1"/>
        </a:solidFill>
      </dgm:spPr>
      <dgm:t>
        <a:bodyPr/>
        <a:lstStyle/>
        <a:p>
          <a:r>
            <a:rPr lang="en-US" sz="1800" b="0">
              <a:latin typeface="MetricHPE Semibold" panose="020B0703030202060203" pitchFamily="34" charset="0"/>
            </a:rPr>
            <a:t>NOV</a:t>
          </a:r>
        </a:p>
      </dgm:t>
    </dgm:pt>
    <dgm:pt modelId="{B4FC458B-B2B2-4CDD-B3A4-63BDE072BFDC}" type="parTrans" cxnId="{D75AFDA5-5E79-4FC9-9664-09EB33ACBCEA}">
      <dgm:prSet/>
      <dgm:spPr/>
      <dgm:t>
        <a:bodyPr/>
        <a:lstStyle/>
        <a:p>
          <a:endParaRPr lang="en-US" sz="1800" b="0">
            <a:latin typeface="MetricHPE Semibold" panose="020B0703030202060203" pitchFamily="34" charset="0"/>
          </a:endParaRPr>
        </a:p>
      </dgm:t>
    </dgm:pt>
    <dgm:pt modelId="{7E7260F0-3D6D-4E84-80A5-097FA7CEB1F7}" type="sibTrans" cxnId="{D75AFDA5-5E79-4FC9-9664-09EB33ACBCEA}">
      <dgm:prSet/>
      <dgm:spPr/>
      <dgm:t>
        <a:bodyPr/>
        <a:lstStyle/>
        <a:p>
          <a:endParaRPr lang="en-US" sz="1800" b="0">
            <a:latin typeface="MetricHPE Semibold" panose="020B0703030202060203" pitchFamily="34" charset="0"/>
          </a:endParaRPr>
        </a:p>
      </dgm:t>
    </dgm:pt>
    <dgm:pt modelId="{DA74650F-1CE8-4867-81C0-3A3CF2168970}">
      <dgm:prSet phldrT="[Text]" custT="1"/>
      <dgm:spPr>
        <a:solidFill>
          <a:schemeClr val="accent1"/>
        </a:solidFill>
      </dgm:spPr>
      <dgm:t>
        <a:bodyPr/>
        <a:lstStyle/>
        <a:p>
          <a:r>
            <a:rPr lang="en-US" sz="1800" b="0">
              <a:latin typeface="MetricHPE Semibold" panose="020B0703030202060203" pitchFamily="34" charset="0"/>
            </a:rPr>
            <a:t>DEC</a:t>
          </a:r>
        </a:p>
      </dgm:t>
    </dgm:pt>
    <dgm:pt modelId="{48873DB2-366E-402A-8074-954DBCBDEDBA}" type="parTrans" cxnId="{3FBA2BD7-559E-4E3B-980C-727FD6E11027}">
      <dgm:prSet/>
      <dgm:spPr/>
      <dgm:t>
        <a:bodyPr/>
        <a:lstStyle/>
        <a:p>
          <a:endParaRPr lang="en-US" sz="1800" b="0">
            <a:latin typeface="MetricHPE Semibold" panose="020B0703030202060203" pitchFamily="34" charset="0"/>
          </a:endParaRPr>
        </a:p>
      </dgm:t>
    </dgm:pt>
    <dgm:pt modelId="{8F96A6D6-E929-4541-8B6C-F45CFBE49C44}" type="sibTrans" cxnId="{3FBA2BD7-559E-4E3B-980C-727FD6E11027}">
      <dgm:prSet/>
      <dgm:spPr/>
      <dgm:t>
        <a:bodyPr/>
        <a:lstStyle/>
        <a:p>
          <a:endParaRPr lang="en-US" sz="1800" b="0">
            <a:latin typeface="MetricHPE Semibold" panose="020B0703030202060203" pitchFamily="34" charset="0"/>
          </a:endParaRPr>
        </a:p>
      </dgm:t>
    </dgm:pt>
    <dgm:pt modelId="{B8226DAB-75EE-4CB8-9D92-05E6DF32D9FC}">
      <dgm:prSet phldrT="[Text]" custT="1"/>
      <dgm:spPr>
        <a:solidFill>
          <a:schemeClr val="accent1"/>
        </a:solidFill>
      </dgm:spPr>
      <dgm:t>
        <a:bodyPr/>
        <a:lstStyle/>
        <a:p>
          <a:r>
            <a:rPr lang="en-US" sz="1800" b="0">
              <a:latin typeface="MetricHPE Semibold" panose="020B0703030202060203" pitchFamily="34" charset="0"/>
            </a:rPr>
            <a:t>JAN</a:t>
          </a:r>
        </a:p>
      </dgm:t>
    </dgm:pt>
    <dgm:pt modelId="{DBBDBB95-7DB1-40E9-8210-D92D66136C71}" type="parTrans" cxnId="{C479D0D3-81C9-4AC8-A342-7082D49DA90D}">
      <dgm:prSet/>
      <dgm:spPr/>
      <dgm:t>
        <a:bodyPr/>
        <a:lstStyle/>
        <a:p>
          <a:endParaRPr lang="en-US" sz="1800" b="0">
            <a:latin typeface="MetricHPE Semibold" panose="020B0703030202060203" pitchFamily="34" charset="0"/>
          </a:endParaRPr>
        </a:p>
      </dgm:t>
    </dgm:pt>
    <dgm:pt modelId="{FE9A0C15-155B-400F-887E-C1A6FA59F22C}" type="sibTrans" cxnId="{C479D0D3-81C9-4AC8-A342-7082D49DA90D}">
      <dgm:prSet/>
      <dgm:spPr/>
      <dgm:t>
        <a:bodyPr/>
        <a:lstStyle/>
        <a:p>
          <a:endParaRPr lang="en-US" sz="1800" b="0">
            <a:latin typeface="MetricHPE Semibold" panose="020B0703030202060203" pitchFamily="34" charset="0"/>
          </a:endParaRPr>
        </a:p>
      </dgm:t>
    </dgm:pt>
    <dgm:pt modelId="{F752A588-6FBE-454F-B73B-A1C38BDA75AF}">
      <dgm:prSet phldrT="[Text]" custT="1"/>
      <dgm:spPr>
        <a:solidFill>
          <a:srgbClr val="01A982"/>
        </a:solidFill>
      </dgm:spPr>
      <dgm:t>
        <a:bodyPr/>
        <a:lstStyle/>
        <a:p>
          <a:r>
            <a:rPr lang="en-US" sz="1800" b="0">
              <a:latin typeface="MetricHPE Semibold" panose="020B0703030202060203" pitchFamily="34" charset="0"/>
            </a:rPr>
            <a:t>FEB</a:t>
          </a:r>
        </a:p>
      </dgm:t>
    </dgm:pt>
    <dgm:pt modelId="{A44F5062-3A1B-434F-9DB4-DB6B76B048E8}" type="parTrans" cxnId="{512E1900-3A9C-42B6-ADA6-016E06387552}">
      <dgm:prSet/>
      <dgm:spPr/>
      <dgm:t>
        <a:bodyPr/>
        <a:lstStyle/>
        <a:p>
          <a:endParaRPr lang="en-US" sz="1800" b="0">
            <a:latin typeface="MetricHPE Semibold" panose="020B0703030202060203" pitchFamily="34" charset="0"/>
          </a:endParaRPr>
        </a:p>
      </dgm:t>
    </dgm:pt>
    <dgm:pt modelId="{5DC4E324-FC8B-47D7-9329-EA472D07C2DC}" type="sibTrans" cxnId="{512E1900-3A9C-42B6-ADA6-016E06387552}">
      <dgm:prSet/>
      <dgm:spPr/>
      <dgm:t>
        <a:bodyPr/>
        <a:lstStyle/>
        <a:p>
          <a:endParaRPr lang="en-US" sz="1800" b="0">
            <a:latin typeface="MetricHPE Semibold" panose="020B0703030202060203" pitchFamily="34" charset="0"/>
          </a:endParaRPr>
        </a:p>
      </dgm:t>
    </dgm:pt>
    <dgm:pt modelId="{856D7E33-BFA8-4FA8-94AB-DFCCEFB61BEF}">
      <dgm:prSet phldrT="[Text]" custT="1"/>
      <dgm:spPr>
        <a:solidFill>
          <a:srgbClr val="01A982"/>
        </a:solidFill>
      </dgm:spPr>
      <dgm:t>
        <a:bodyPr/>
        <a:lstStyle/>
        <a:p>
          <a:r>
            <a:rPr lang="en-US" sz="1800" b="0">
              <a:latin typeface="MetricHPE Semibold" panose="020B0703030202060203" pitchFamily="34" charset="0"/>
            </a:rPr>
            <a:t>MAR</a:t>
          </a:r>
        </a:p>
      </dgm:t>
    </dgm:pt>
    <dgm:pt modelId="{3F9706CD-1B28-4FEA-BC45-CA41438F5281}" type="parTrans" cxnId="{B810D659-E345-4E95-BBCB-FCAA678C1AB6}">
      <dgm:prSet/>
      <dgm:spPr/>
      <dgm:t>
        <a:bodyPr/>
        <a:lstStyle/>
        <a:p>
          <a:endParaRPr lang="en-US" sz="1800" b="0">
            <a:latin typeface="MetricHPE Semibold" panose="020B0703030202060203" pitchFamily="34" charset="0"/>
          </a:endParaRPr>
        </a:p>
      </dgm:t>
    </dgm:pt>
    <dgm:pt modelId="{A4867A77-C1C0-4577-BAE0-AAB7E99BC19B}" type="sibTrans" cxnId="{B810D659-E345-4E95-BBCB-FCAA678C1AB6}">
      <dgm:prSet/>
      <dgm:spPr/>
      <dgm:t>
        <a:bodyPr/>
        <a:lstStyle/>
        <a:p>
          <a:endParaRPr lang="en-US" sz="1800" b="0">
            <a:latin typeface="MetricHPE Semibold" panose="020B0703030202060203" pitchFamily="34" charset="0"/>
          </a:endParaRPr>
        </a:p>
      </dgm:t>
    </dgm:pt>
    <dgm:pt modelId="{D9D669E0-799A-4D38-9DE7-33B166452369}">
      <dgm:prSet phldrT="[Text]" custT="1"/>
      <dgm:spPr>
        <a:solidFill>
          <a:srgbClr val="01A982"/>
        </a:solidFill>
      </dgm:spPr>
      <dgm:t>
        <a:bodyPr/>
        <a:lstStyle/>
        <a:p>
          <a:r>
            <a:rPr lang="en-US" sz="1800" b="0">
              <a:latin typeface="MetricHPE Semibold" panose="020B0703030202060203" pitchFamily="34" charset="0"/>
            </a:rPr>
            <a:t>APR</a:t>
          </a:r>
        </a:p>
      </dgm:t>
    </dgm:pt>
    <dgm:pt modelId="{5F8B9562-7738-4F77-A423-42C483EF3772}" type="parTrans" cxnId="{1E28417A-7097-4BFC-9107-315F956DE819}">
      <dgm:prSet/>
      <dgm:spPr/>
      <dgm:t>
        <a:bodyPr/>
        <a:lstStyle/>
        <a:p>
          <a:endParaRPr lang="en-US" sz="1800" b="0">
            <a:latin typeface="MetricHPE Semibold" panose="020B0703030202060203" pitchFamily="34" charset="0"/>
          </a:endParaRPr>
        </a:p>
      </dgm:t>
    </dgm:pt>
    <dgm:pt modelId="{7619FED8-07A1-4B7D-BCC0-B1C7354A25FA}" type="sibTrans" cxnId="{1E28417A-7097-4BFC-9107-315F956DE819}">
      <dgm:prSet/>
      <dgm:spPr/>
      <dgm:t>
        <a:bodyPr/>
        <a:lstStyle/>
        <a:p>
          <a:endParaRPr lang="en-US" sz="1800" b="0">
            <a:latin typeface="MetricHPE Semibold" panose="020B0703030202060203" pitchFamily="34" charset="0"/>
          </a:endParaRPr>
        </a:p>
      </dgm:t>
    </dgm:pt>
    <dgm:pt modelId="{FEDBE9D5-0AE7-45E2-ACCA-54817E308608}">
      <dgm:prSet phldrT="[Text]" custT="1"/>
      <dgm:spPr>
        <a:solidFill>
          <a:schemeClr val="accent1"/>
        </a:solidFill>
      </dgm:spPr>
      <dgm:t>
        <a:bodyPr/>
        <a:lstStyle/>
        <a:p>
          <a:r>
            <a:rPr lang="en-US" sz="1800" b="0">
              <a:latin typeface="MetricHPE Semibold" panose="020B0703030202060203" pitchFamily="34" charset="0"/>
            </a:rPr>
            <a:t>MAY</a:t>
          </a:r>
        </a:p>
      </dgm:t>
    </dgm:pt>
    <dgm:pt modelId="{BA92125F-1E3A-4AEF-B47F-0FDDD08C24E0}" type="parTrans" cxnId="{D4F61387-4F61-498D-B474-44B8A67CACBE}">
      <dgm:prSet/>
      <dgm:spPr/>
      <dgm:t>
        <a:bodyPr/>
        <a:lstStyle/>
        <a:p>
          <a:endParaRPr lang="en-US" sz="1800" b="0">
            <a:latin typeface="MetricHPE Semibold" panose="020B0703030202060203" pitchFamily="34" charset="0"/>
          </a:endParaRPr>
        </a:p>
      </dgm:t>
    </dgm:pt>
    <dgm:pt modelId="{3DB97415-AEF0-4452-B647-1220C3354595}" type="sibTrans" cxnId="{D4F61387-4F61-498D-B474-44B8A67CACBE}">
      <dgm:prSet/>
      <dgm:spPr/>
      <dgm:t>
        <a:bodyPr/>
        <a:lstStyle/>
        <a:p>
          <a:endParaRPr lang="en-US" sz="1800" b="0">
            <a:latin typeface="MetricHPE Semibold" panose="020B0703030202060203" pitchFamily="34" charset="0"/>
          </a:endParaRPr>
        </a:p>
      </dgm:t>
    </dgm:pt>
    <dgm:pt modelId="{D7171E11-F661-4050-9C58-60634FD95335}">
      <dgm:prSet phldrT="[Text]" custT="1"/>
      <dgm:spPr>
        <a:solidFill>
          <a:schemeClr val="accent1"/>
        </a:solidFill>
      </dgm:spPr>
      <dgm:t>
        <a:bodyPr/>
        <a:lstStyle/>
        <a:p>
          <a:r>
            <a:rPr lang="en-US" sz="1800" b="0">
              <a:latin typeface="MetricHPE Semibold" panose="020B0703030202060203" pitchFamily="34" charset="0"/>
            </a:rPr>
            <a:t>JUNE</a:t>
          </a:r>
        </a:p>
      </dgm:t>
    </dgm:pt>
    <dgm:pt modelId="{25D80350-C8AE-46BB-840C-9B1EC9F86503}" type="parTrans" cxnId="{FBAB6DD7-8C64-4B86-94D5-A210570BB1C6}">
      <dgm:prSet/>
      <dgm:spPr/>
      <dgm:t>
        <a:bodyPr/>
        <a:lstStyle/>
        <a:p>
          <a:endParaRPr lang="en-US" sz="1800" b="0">
            <a:latin typeface="MetricHPE Semibold" panose="020B0703030202060203" pitchFamily="34" charset="0"/>
          </a:endParaRPr>
        </a:p>
      </dgm:t>
    </dgm:pt>
    <dgm:pt modelId="{C5EC9E9E-D8B9-4708-B003-B8DD1ECA0370}" type="sibTrans" cxnId="{FBAB6DD7-8C64-4B86-94D5-A210570BB1C6}">
      <dgm:prSet/>
      <dgm:spPr/>
      <dgm:t>
        <a:bodyPr/>
        <a:lstStyle/>
        <a:p>
          <a:endParaRPr lang="en-US" sz="1800" b="0">
            <a:latin typeface="MetricHPE Semibold" panose="020B0703030202060203" pitchFamily="34" charset="0"/>
          </a:endParaRPr>
        </a:p>
      </dgm:t>
    </dgm:pt>
    <dgm:pt modelId="{0AD2FDED-50B9-4B3D-A3C6-E0439CDE117B}">
      <dgm:prSet phldrT="[Text]" custT="1"/>
      <dgm:spPr>
        <a:solidFill>
          <a:schemeClr val="accent1"/>
        </a:solidFill>
      </dgm:spPr>
      <dgm:t>
        <a:bodyPr/>
        <a:lstStyle/>
        <a:p>
          <a:r>
            <a:rPr lang="en-US" sz="1800" b="0">
              <a:latin typeface="MetricHPE Semibold" panose="020B0703030202060203" pitchFamily="34" charset="0"/>
            </a:rPr>
            <a:t>JULY</a:t>
          </a:r>
        </a:p>
      </dgm:t>
    </dgm:pt>
    <dgm:pt modelId="{8CFA1CEA-A6BB-4DF8-9BC6-3102D9CFDCC0}" type="parTrans" cxnId="{61306256-3BA5-4705-A4B8-DAE563AB2F76}">
      <dgm:prSet/>
      <dgm:spPr/>
      <dgm:t>
        <a:bodyPr/>
        <a:lstStyle/>
        <a:p>
          <a:endParaRPr lang="en-US" sz="1800" b="0">
            <a:latin typeface="MetricHPE Semibold" panose="020B0703030202060203" pitchFamily="34" charset="0"/>
          </a:endParaRPr>
        </a:p>
      </dgm:t>
    </dgm:pt>
    <dgm:pt modelId="{16747D7C-7B1B-49E1-9EDE-2EBC842BBF10}" type="sibTrans" cxnId="{61306256-3BA5-4705-A4B8-DAE563AB2F76}">
      <dgm:prSet/>
      <dgm:spPr/>
      <dgm:t>
        <a:bodyPr/>
        <a:lstStyle/>
        <a:p>
          <a:endParaRPr lang="en-US" sz="1800" b="0">
            <a:latin typeface="MetricHPE Semibold" panose="020B0703030202060203" pitchFamily="34" charset="0"/>
          </a:endParaRPr>
        </a:p>
      </dgm:t>
    </dgm:pt>
    <dgm:pt modelId="{1A4D393D-F477-4224-AB55-7D0271CDC0F7}">
      <dgm:prSet phldrT="[Text]" custT="1"/>
      <dgm:spPr>
        <a:solidFill>
          <a:srgbClr val="01A982"/>
        </a:solidFill>
      </dgm:spPr>
      <dgm:t>
        <a:bodyPr/>
        <a:lstStyle/>
        <a:p>
          <a:r>
            <a:rPr lang="en-US" sz="1800" b="0">
              <a:latin typeface="MetricHPE Semibold" panose="020B0703030202060203" pitchFamily="34" charset="0"/>
            </a:rPr>
            <a:t>AUG</a:t>
          </a:r>
        </a:p>
      </dgm:t>
    </dgm:pt>
    <dgm:pt modelId="{482066BA-BD73-4F98-A14A-728B220C35F0}" type="parTrans" cxnId="{594C5C75-5F46-45C0-873C-F8E115DC0855}">
      <dgm:prSet/>
      <dgm:spPr/>
      <dgm:t>
        <a:bodyPr/>
        <a:lstStyle/>
        <a:p>
          <a:endParaRPr lang="en-US" sz="1800" b="0">
            <a:latin typeface="MetricHPE Semibold" panose="020B0703030202060203" pitchFamily="34" charset="0"/>
          </a:endParaRPr>
        </a:p>
      </dgm:t>
    </dgm:pt>
    <dgm:pt modelId="{DA8AF50C-B96C-40E0-BF70-35E9226B4206}" type="sibTrans" cxnId="{594C5C75-5F46-45C0-873C-F8E115DC0855}">
      <dgm:prSet/>
      <dgm:spPr/>
      <dgm:t>
        <a:bodyPr/>
        <a:lstStyle/>
        <a:p>
          <a:endParaRPr lang="en-US" sz="1800" b="0">
            <a:latin typeface="MetricHPE Semibold" panose="020B0703030202060203" pitchFamily="34" charset="0"/>
          </a:endParaRPr>
        </a:p>
      </dgm:t>
    </dgm:pt>
    <dgm:pt modelId="{B4215033-4AF8-4068-97F9-25CDC2F6E640}">
      <dgm:prSet phldrT="[Text]" custT="1"/>
      <dgm:spPr>
        <a:solidFill>
          <a:srgbClr val="01A982"/>
        </a:solidFill>
      </dgm:spPr>
      <dgm:t>
        <a:bodyPr/>
        <a:lstStyle/>
        <a:p>
          <a:r>
            <a:rPr lang="en-US" sz="1800" b="0">
              <a:latin typeface="MetricHPE Semibold" panose="020B0703030202060203" pitchFamily="34" charset="0"/>
            </a:rPr>
            <a:t>SEPT</a:t>
          </a:r>
        </a:p>
      </dgm:t>
    </dgm:pt>
    <dgm:pt modelId="{72880B19-9BF4-4643-87B4-2A301C2CA51D}" type="parTrans" cxnId="{8B0998A4-6017-4DEE-A024-ABB837474C37}">
      <dgm:prSet/>
      <dgm:spPr/>
      <dgm:t>
        <a:bodyPr/>
        <a:lstStyle/>
        <a:p>
          <a:endParaRPr lang="en-US" sz="1800" b="0">
            <a:latin typeface="MetricHPE Semibold" panose="020B0703030202060203" pitchFamily="34" charset="0"/>
          </a:endParaRPr>
        </a:p>
      </dgm:t>
    </dgm:pt>
    <dgm:pt modelId="{2D3CB3F2-FAEE-46F4-86C8-7E93D69FBD3C}" type="sibTrans" cxnId="{8B0998A4-6017-4DEE-A024-ABB837474C37}">
      <dgm:prSet/>
      <dgm:spPr/>
      <dgm:t>
        <a:bodyPr/>
        <a:lstStyle/>
        <a:p>
          <a:endParaRPr lang="en-US" sz="1800" b="0">
            <a:latin typeface="MetricHPE Semibold" panose="020B0703030202060203" pitchFamily="34" charset="0"/>
          </a:endParaRPr>
        </a:p>
      </dgm:t>
    </dgm:pt>
    <dgm:pt modelId="{8499ED34-B295-404D-A1DE-1039A99D1357}">
      <dgm:prSet phldrT="[Text]" custT="1"/>
      <dgm:spPr>
        <a:solidFill>
          <a:srgbClr val="01A982"/>
        </a:solidFill>
      </dgm:spPr>
      <dgm:t>
        <a:bodyPr/>
        <a:lstStyle/>
        <a:p>
          <a:r>
            <a:rPr lang="en-US" sz="1800" b="0">
              <a:latin typeface="MetricHPE Semibold" panose="020B0703030202060203" pitchFamily="34" charset="0"/>
            </a:rPr>
            <a:t>OCT</a:t>
          </a:r>
        </a:p>
      </dgm:t>
    </dgm:pt>
    <dgm:pt modelId="{DE14B6A0-CD4B-4C1A-BB63-A7893F570E67}" type="parTrans" cxnId="{A4D6E0F7-C989-4573-A98C-CEB8B579DB2B}">
      <dgm:prSet/>
      <dgm:spPr/>
      <dgm:t>
        <a:bodyPr/>
        <a:lstStyle/>
        <a:p>
          <a:endParaRPr lang="en-US" sz="1800" b="0">
            <a:latin typeface="MetricHPE Semibold" panose="020B0703030202060203" pitchFamily="34" charset="0"/>
          </a:endParaRPr>
        </a:p>
      </dgm:t>
    </dgm:pt>
    <dgm:pt modelId="{A1913030-5FFE-428A-98D1-B6916943DA05}" type="sibTrans" cxnId="{A4D6E0F7-C989-4573-A98C-CEB8B579DB2B}">
      <dgm:prSet/>
      <dgm:spPr/>
      <dgm:t>
        <a:bodyPr/>
        <a:lstStyle/>
        <a:p>
          <a:endParaRPr lang="en-US" sz="1800" b="0">
            <a:latin typeface="MetricHPE Semibold" panose="020B0703030202060203" pitchFamily="34" charset="0"/>
          </a:endParaRPr>
        </a:p>
      </dgm:t>
    </dgm:pt>
    <dgm:pt modelId="{6A08F617-97E2-4CDF-9FD8-C8436199D1D3}" type="pres">
      <dgm:prSet presAssocID="{D85C95FC-F00B-47D6-9CEC-1D8AD38143C7}" presName="Name0" presStyleCnt="0">
        <dgm:presLayoutVars>
          <dgm:dir/>
          <dgm:resizeHandles val="exact"/>
        </dgm:presLayoutVars>
      </dgm:prSet>
      <dgm:spPr/>
    </dgm:pt>
    <dgm:pt modelId="{12B692C8-3043-4E08-84A8-DFCA999ECD4D}" type="pres">
      <dgm:prSet presAssocID="{2DF4A7F4-4682-4243-AEE5-A7CF537D0E04}" presName="parTxOnly" presStyleLbl="node1" presStyleIdx="0" presStyleCnt="12">
        <dgm:presLayoutVars>
          <dgm:bulletEnabled val="1"/>
        </dgm:presLayoutVars>
      </dgm:prSet>
      <dgm:spPr/>
    </dgm:pt>
    <dgm:pt modelId="{CBA6CC2D-64EE-479E-ABA9-674CCC0E4651}" type="pres">
      <dgm:prSet presAssocID="{7E7260F0-3D6D-4E84-80A5-097FA7CEB1F7}" presName="parSpace" presStyleCnt="0"/>
      <dgm:spPr/>
    </dgm:pt>
    <dgm:pt modelId="{618A12AB-04CF-409C-B899-0DC055BE173B}" type="pres">
      <dgm:prSet presAssocID="{DA74650F-1CE8-4867-81C0-3A3CF2168970}" presName="parTxOnly" presStyleLbl="node1" presStyleIdx="1" presStyleCnt="12">
        <dgm:presLayoutVars>
          <dgm:bulletEnabled val="1"/>
        </dgm:presLayoutVars>
      </dgm:prSet>
      <dgm:spPr/>
    </dgm:pt>
    <dgm:pt modelId="{FBD6BAAD-2AE8-4673-9A1B-4EFD95B11AB4}" type="pres">
      <dgm:prSet presAssocID="{8F96A6D6-E929-4541-8B6C-F45CFBE49C44}" presName="parSpace" presStyleCnt="0"/>
      <dgm:spPr/>
    </dgm:pt>
    <dgm:pt modelId="{9B4A60DE-1EA1-4D67-B43D-084D472C1E02}" type="pres">
      <dgm:prSet presAssocID="{B8226DAB-75EE-4CB8-9D92-05E6DF32D9FC}" presName="parTxOnly" presStyleLbl="node1" presStyleIdx="2" presStyleCnt="12">
        <dgm:presLayoutVars>
          <dgm:bulletEnabled val="1"/>
        </dgm:presLayoutVars>
      </dgm:prSet>
      <dgm:spPr/>
    </dgm:pt>
    <dgm:pt modelId="{BE709AB1-A7D1-4F5A-ADE1-DC395B7F0487}" type="pres">
      <dgm:prSet presAssocID="{FE9A0C15-155B-400F-887E-C1A6FA59F22C}" presName="parSpace" presStyleCnt="0"/>
      <dgm:spPr/>
    </dgm:pt>
    <dgm:pt modelId="{08FDFDC6-53D3-49D2-A36F-33C3EE799497}" type="pres">
      <dgm:prSet presAssocID="{F752A588-6FBE-454F-B73B-A1C38BDA75AF}" presName="parTxOnly" presStyleLbl="node1" presStyleIdx="3" presStyleCnt="12">
        <dgm:presLayoutVars>
          <dgm:bulletEnabled val="1"/>
        </dgm:presLayoutVars>
      </dgm:prSet>
      <dgm:spPr/>
    </dgm:pt>
    <dgm:pt modelId="{40F4B423-B04C-42AE-959B-91EC53CA55D8}" type="pres">
      <dgm:prSet presAssocID="{5DC4E324-FC8B-47D7-9329-EA472D07C2DC}" presName="parSpace" presStyleCnt="0"/>
      <dgm:spPr/>
    </dgm:pt>
    <dgm:pt modelId="{209A2E87-55EA-443A-B588-DAE753C8DAF9}" type="pres">
      <dgm:prSet presAssocID="{856D7E33-BFA8-4FA8-94AB-DFCCEFB61BEF}" presName="parTxOnly" presStyleLbl="node1" presStyleIdx="4" presStyleCnt="12">
        <dgm:presLayoutVars>
          <dgm:bulletEnabled val="1"/>
        </dgm:presLayoutVars>
      </dgm:prSet>
      <dgm:spPr/>
    </dgm:pt>
    <dgm:pt modelId="{5435AC49-F667-40A1-B842-1BDF403A9C9C}" type="pres">
      <dgm:prSet presAssocID="{A4867A77-C1C0-4577-BAE0-AAB7E99BC19B}" presName="parSpace" presStyleCnt="0"/>
      <dgm:spPr/>
    </dgm:pt>
    <dgm:pt modelId="{1748B87A-EFBC-4E76-912E-487D9583932E}" type="pres">
      <dgm:prSet presAssocID="{D9D669E0-799A-4D38-9DE7-33B166452369}" presName="parTxOnly" presStyleLbl="node1" presStyleIdx="5" presStyleCnt="12">
        <dgm:presLayoutVars>
          <dgm:bulletEnabled val="1"/>
        </dgm:presLayoutVars>
      </dgm:prSet>
      <dgm:spPr/>
    </dgm:pt>
    <dgm:pt modelId="{369E6726-2586-4002-9FE1-2B8872D875E0}" type="pres">
      <dgm:prSet presAssocID="{7619FED8-07A1-4B7D-BCC0-B1C7354A25FA}" presName="parSpace" presStyleCnt="0"/>
      <dgm:spPr/>
    </dgm:pt>
    <dgm:pt modelId="{019290F9-B82F-4771-8633-CF4E1A134195}" type="pres">
      <dgm:prSet presAssocID="{FEDBE9D5-0AE7-45E2-ACCA-54817E308608}" presName="parTxOnly" presStyleLbl="node1" presStyleIdx="6" presStyleCnt="12">
        <dgm:presLayoutVars>
          <dgm:bulletEnabled val="1"/>
        </dgm:presLayoutVars>
      </dgm:prSet>
      <dgm:spPr/>
    </dgm:pt>
    <dgm:pt modelId="{1468545F-B924-4901-8E89-0E104143F7DB}" type="pres">
      <dgm:prSet presAssocID="{3DB97415-AEF0-4452-B647-1220C3354595}" presName="parSpace" presStyleCnt="0"/>
      <dgm:spPr/>
    </dgm:pt>
    <dgm:pt modelId="{C0905479-3770-481C-B479-9FDBEED5CD27}" type="pres">
      <dgm:prSet presAssocID="{D7171E11-F661-4050-9C58-60634FD95335}" presName="parTxOnly" presStyleLbl="node1" presStyleIdx="7" presStyleCnt="12" custLinFactNeighborX="-3592" custLinFactNeighborY="-67">
        <dgm:presLayoutVars>
          <dgm:bulletEnabled val="1"/>
        </dgm:presLayoutVars>
      </dgm:prSet>
      <dgm:spPr/>
    </dgm:pt>
    <dgm:pt modelId="{53B35183-57AB-4D41-A7E5-8655F8D2A04E}" type="pres">
      <dgm:prSet presAssocID="{C5EC9E9E-D8B9-4708-B003-B8DD1ECA0370}" presName="parSpace" presStyleCnt="0"/>
      <dgm:spPr/>
    </dgm:pt>
    <dgm:pt modelId="{DEB92E07-C670-47A0-85FF-57A6CA050F4C}" type="pres">
      <dgm:prSet presAssocID="{0AD2FDED-50B9-4B3D-A3C6-E0439CDE117B}" presName="parTxOnly" presStyleLbl="node1" presStyleIdx="8" presStyleCnt="12">
        <dgm:presLayoutVars>
          <dgm:bulletEnabled val="1"/>
        </dgm:presLayoutVars>
      </dgm:prSet>
      <dgm:spPr/>
    </dgm:pt>
    <dgm:pt modelId="{30157B2C-50CF-4708-B961-5D51EA0C5F5A}" type="pres">
      <dgm:prSet presAssocID="{16747D7C-7B1B-49E1-9EDE-2EBC842BBF10}" presName="parSpace" presStyleCnt="0"/>
      <dgm:spPr/>
    </dgm:pt>
    <dgm:pt modelId="{6D5DF2B5-BBFF-4B27-A33C-210B5BFC0873}" type="pres">
      <dgm:prSet presAssocID="{1A4D393D-F477-4224-AB55-7D0271CDC0F7}" presName="parTxOnly" presStyleLbl="node1" presStyleIdx="9" presStyleCnt="12">
        <dgm:presLayoutVars>
          <dgm:bulletEnabled val="1"/>
        </dgm:presLayoutVars>
      </dgm:prSet>
      <dgm:spPr/>
    </dgm:pt>
    <dgm:pt modelId="{8F7B9AF3-73DF-488A-A7A9-E7E3405CE47E}" type="pres">
      <dgm:prSet presAssocID="{DA8AF50C-B96C-40E0-BF70-35E9226B4206}" presName="parSpace" presStyleCnt="0"/>
      <dgm:spPr/>
    </dgm:pt>
    <dgm:pt modelId="{A90AD549-899D-4C03-81AC-2817A232F7FD}" type="pres">
      <dgm:prSet presAssocID="{B4215033-4AF8-4068-97F9-25CDC2F6E640}" presName="parTxOnly" presStyleLbl="node1" presStyleIdx="10" presStyleCnt="12">
        <dgm:presLayoutVars>
          <dgm:bulletEnabled val="1"/>
        </dgm:presLayoutVars>
      </dgm:prSet>
      <dgm:spPr/>
    </dgm:pt>
    <dgm:pt modelId="{FE731548-3806-474C-AE57-81A0F9B78BA7}" type="pres">
      <dgm:prSet presAssocID="{2D3CB3F2-FAEE-46F4-86C8-7E93D69FBD3C}" presName="parSpace" presStyleCnt="0"/>
      <dgm:spPr/>
    </dgm:pt>
    <dgm:pt modelId="{E78CBA54-A30D-4FDA-A04C-CAE62C417D11}" type="pres">
      <dgm:prSet presAssocID="{8499ED34-B295-404D-A1DE-1039A99D1357}" presName="parTxOnly" presStyleLbl="node1" presStyleIdx="11" presStyleCnt="12">
        <dgm:presLayoutVars>
          <dgm:bulletEnabled val="1"/>
        </dgm:presLayoutVars>
      </dgm:prSet>
      <dgm:spPr/>
    </dgm:pt>
  </dgm:ptLst>
  <dgm:cxnLst>
    <dgm:cxn modelId="{512E1900-3A9C-42B6-ADA6-016E06387552}" srcId="{D85C95FC-F00B-47D6-9CEC-1D8AD38143C7}" destId="{F752A588-6FBE-454F-B73B-A1C38BDA75AF}" srcOrd="3" destOrd="0" parTransId="{A44F5062-3A1B-434F-9DB4-DB6B76B048E8}" sibTransId="{5DC4E324-FC8B-47D7-9329-EA472D07C2DC}"/>
    <dgm:cxn modelId="{85B0B436-F9D1-44A0-B18D-2FDAB5B836F8}" type="presOf" srcId="{2DF4A7F4-4682-4243-AEE5-A7CF537D0E04}" destId="{12B692C8-3043-4E08-84A8-DFCA999ECD4D}" srcOrd="0" destOrd="0" presId="urn:microsoft.com/office/officeart/2005/8/layout/hChevron3"/>
    <dgm:cxn modelId="{594C5C75-5F46-45C0-873C-F8E115DC0855}" srcId="{D85C95FC-F00B-47D6-9CEC-1D8AD38143C7}" destId="{1A4D393D-F477-4224-AB55-7D0271CDC0F7}" srcOrd="9" destOrd="0" parTransId="{482066BA-BD73-4F98-A14A-728B220C35F0}" sibTransId="{DA8AF50C-B96C-40E0-BF70-35E9226B4206}"/>
    <dgm:cxn modelId="{61306256-3BA5-4705-A4B8-DAE563AB2F76}" srcId="{D85C95FC-F00B-47D6-9CEC-1D8AD38143C7}" destId="{0AD2FDED-50B9-4B3D-A3C6-E0439CDE117B}" srcOrd="8" destOrd="0" parTransId="{8CFA1CEA-A6BB-4DF8-9BC6-3102D9CFDCC0}" sibTransId="{16747D7C-7B1B-49E1-9EDE-2EBC842BBF10}"/>
    <dgm:cxn modelId="{B810D659-E345-4E95-BBCB-FCAA678C1AB6}" srcId="{D85C95FC-F00B-47D6-9CEC-1D8AD38143C7}" destId="{856D7E33-BFA8-4FA8-94AB-DFCCEFB61BEF}" srcOrd="4" destOrd="0" parTransId="{3F9706CD-1B28-4FEA-BC45-CA41438F5281}" sibTransId="{A4867A77-C1C0-4577-BAE0-AAB7E99BC19B}"/>
    <dgm:cxn modelId="{1E28417A-7097-4BFC-9107-315F956DE819}" srcId="{D85C95FC-F00B-47D6-9CEC-1D8AD38143C7}" destId="{D9D669E0-799A-4D38-9DE7-33B166452369}" srcOrd="5" destOrd="0" parTransId="{5F8B9562-7738-4F77-A423-42C483EF3772}" sibTransId="{7619FED8-07A1-4B7D-BCC0-B1C7354A25FA}"/>
    <dgm:cxn modelId="{D4F61387-4F61-498D-B474-44B8A67CACBE}" srcId="{D85C95FC-F00B-47D6-9CEC-1D8AD38143C7}" destId="{FEDBE9D5-0AE7-45E2-ACCA-54817E308608}" srcOrd="6" destOrd="0" parTransId="{BA92125F-1E3A-4AEF-B47F-0FDDD08C24E0}" sibTransId="{3DB97415-AEF0-4452-B647-1220C3354595}"/>
    <dgm:cxn modelId="{BAC1A488-7A2D-40D3-8BA4-07CDD6E49FC6}" type="presOf" srcId="{D7171E11-F661-4050-9C58-60634FD95335}" destId="{C0905479-3770-481C-B479-9FDBEED5CD27}" srcOrd="0" destOrd="0" presId="urn:microsoft.com/office/officeart/2005/8/layout/hChevron3"/>
    <dgm:cxn modelId="{A4087C91-C453-441D-AFF0-C1D8FC705CB5}" type="presOf" srcId="{F752A588-6FBE-454F-B73B-A1C38BDA75AF}" destId="{08FDFDC6-53D3-49D2-A36F-33C3EE799497}" srcOrd="0" destOrd="0" presId="urn:microsoft.com/office/officeart/2005/8/layout/hChevron3"/>
    <dgm:cxn modelId="{EEF8189D-37AB-4D90-8AF1-73C7B2087306}" type="presOf" srcId="{D9D669E0-799A-4D38-9DE7-33B166452369}" destId="{1748B87A-EFBC-4E76-912E-487D9583932E}" srcOrd="0" destOrd="0" presId="urn:microsoft.com/office/officeart/2005/8/layout/hChevron3"/>
    <dgm:cxn modelId="{8B0998A4-6017-4DEE-A024-ABB837474C37}" srcId="{D85C95FC-F00B-47D6-9CEC-1D8AD38143C7}" destId="{B4215033-4AF8-4068-97F9-25CDC2F6E640}" srcOrd="10" destOrd="0" parTransId="{72880B19-9BF4-4643-87B4-2A301C2CA51D}" sibTransId="{2D3CB3F2-FAEE-46F4-86C8-7E93D69FBD3C}"/>
    <dgm:cxn modelId="{D75AFDA5-5E79-4FC9-9664-09EB33ACBCEA}" srcId="{D85C95FC-F00B-47D6-9CEC-1D8AD38143C7}" destId="{2DF4A7F4-4682-4243-AEE5-A7CF537D0E04}" srcOrd="0" destOrd="0" parTransId="{B4FC458B-B2B2-4CDD-B3A4-63BDE072BFDC}" sibTransId="{7E7260F0-3D6D-4E84-80A5-097FA7CEB1F7}"/>
    <dgm:cxn modelId="{FC546BA7-9BAA-4D67-A3D8-6819D55B32B9}" type="presOf" srcId="{B4215033-4AF8-4068-97F9-25CDC2F6E640}" destId="{A90AD549-899D-4C03-81AC-2817A232F7FD}" srcOrd="0" destOrd="0" presId="urn:microsoft.com/office/officeart/2005/8/layout/hChevron3"/>
    <dgm:cxn modelId="{D4D9E9B8-62EA-486C-A8A9-8A06B9B09508}" type="presOf" srcId="{FEDBE9D5-0AE7-45E2-ACCA-54817E308608}" destId="{019290F9-B82F-4771-8633-CF4E1A134195}" srcOrd="0" destOrd="0" presId="urn:microsoft.com/office/officeart/2005/8/layout/hChevron3"/>
    <dgm:cxn modelId="{8596D7BA-5297-48B6-B003-4F61F2A57397}" type="presOf" srcId="{1A4D393D-F477-4224-AB55-7D0271CDC0F7}" destId="{6D5DF2B5-BBFF-4B27-A33C-210B5BFC0873}" srcOrd="0" destOrd="0" presId="urn:microsoft.com/office/officeart/2005/8/layout/hChevron3"/>
    <dgm:cxn modelId="{440B18BC-5649-4E9E-B50A-E22F0C0FE86B}" type="presOf" srcId="{8499ED34-B295-404D-A1DE-1039A99D1357}" destId="{E78CBA54-A30D-4FDA-A04C-CAE62C417D11}" srcOrd="0" destOrd="0" presId="urn:microsoft.com/office/officeart/2005/8/layout/hChevron3"/>
    <dgm:cxn modelId="{12474EC8-C365-482F-B6C2-C6B85D0D470D}" type="presOf" srcId="{856D7E33-BFA8-4FA8-94AB-DFCCEFB61BEF}" destId="{209A2E87-55EA-443A-B588-DAE753C8DAF9}" srcOrd="0" destOrd="0" presId="urn:microsoft.com/office/officeart/2005/8/layout/hChevron3"/>
    <dgm:cxn modelId="{4531AECA-0BB1-4D21-BB63-AEF17CFFD527}" type="presOf" srcId="{D85C95FC-F00B-47D6-9CEC-1D8AD38143C7}" destId="{6A08F617-97E2-4CDF-9FD8-C8436199D1D3}" srcOrd="0" destOrd="0" presId="urn:microsoft.com/office/officeart/2005/8/layout/hChevron3"/>
    <dgm:cxn modelId="{C479D0D3-81C9-4AC8-A342-7082D49DA90D}" srcId="{D85C95FC-F00B-47D6-9CEC-1D8AD38143C7}" destId="{B8226DAB-75EE-4CB8-9D92-05E6DF32D9FC}" srcOrd="2" destOrd="0" parTransId="{DBBDBB95-7DB1-40E9-8210-D92D66136C71}" sibTransId="{FE9A0C15-155B-400F-887E-C1A6FA59F22C}"/>
    <dgm:cxn modelId="{3FBA2BD7-559E-4E3B-980C-727FD6E11027}" srcId="{D85C95FC-F00B-47D6-9CEC-1D8AD38143C7}" destId="{DA74650F-1CE8-4867-81C0-3A3CF2168970}" srcOrd="1" destOrd="0" parTransId="{48873DB2-366E-402A-8074-954DBCBDEDBA}" sibTransId="{8F96A6D6-E929-4541-8B6C-F45CFBE49C44}"/>
    <dgm:cxn modelId="{FBAB6DD7-8C64-4B86-94D5-A210570BB1C6}" srcId="{D85C95FC-F00B-47D6-9CEC-1D8AD38143C7}" destId="{D7171E11-F661-4050-9C58-60634FD95335}" srcOrd="7" destOrd="0" parTransId="{25D80350-C8AE-46BB-840C-9B1EC9F86503}" sibTransId="{C5EC9E9E-D8B9-4708-B003-B8DD1ECA0370}"/>
    <dgm:cxn modelId="{0E18B0E9-9583-490D-859A-64814D493EBA}" type="presOf" srcId="{DA74650F-1CE8-4867-81C0-3A3CF2168970}" destId="{618A12AB-04CF-409C-B899-0DC055BE173B}" srcOrd="0" destOrd="0" presId="urn:microsoft.com/office/officeart/2005/8/layout/hChevron3"/>
    <dgm:cxn modelId="{3EDEC7EF-DFE8-4A1C-9EEF-0065D1DCF55E}" type="presOf" srcId="{0AD2FDED-50B9-4B3D-A3C6-E0439CDE117B}" destId="{DEB92E07-C670-47A0-85FF-57A6CA050F4C}" srcOrd="0" destOrd="0" presId="urn:microsoft.com/office/officeart/2005/8/layout/hChevron3"/>
    <dgm:cxn modelId="{A4D6E0F7-C989-4573-A98C-CEB8B579DB2B}" srcId="{D85C95FC-F00B-47D6-9CEC-1D8AD38143C7}" destId="{8499ED34-B295-404D-A1DE-1039A99D1357}" srcOrd="11" destOrd="0" parTransId="{DE14B6A0-CD4B-4C1A-BB63-A7893F570E67}" sibTransId="{A1913030-5FFE-428A-98D1-B6916943DA05}"/>
    <dgm:cxn modelId="{E4850DF9-9483-4D04-9FCE-D75063DF2ADC}" type="presOf" srcId="{B8226DAB-75EE-4CB8-9D92-05E6DF32D9FC}" destId="{9B4A60DE-1EA1-4D67-B43D-084D472C1E02}" srcOrd="0" destOrd="0" presId="urn:microsoft.com/office/officeart/2005/8/layout/hChevron3"/>
    <dgm:cxn modelId="{AE3696C0-EC5C-4A0E-9FC6-ADBCC3A3DB37}" type="presParOf" srcId="{6A08F617-97E2-4CDF-9FD8-C8436199D1D3}" destId="{12B692C8-3043-4E08-84A8-DFCA999ECD4D}" srcOrd="0" destOrd="0" presId="urn:microsoft.com/office/officeart/2005/8/layout/hChevron3"/>
    <dgm:cxn modelId="{A658B443-3291-47B6-90A8-ABF8224CF8D4}" type="presParOf" srcId="{6A08F617-97E2-4CDF-9FD8-C8436199D1D3}" destId="{CBA6CC2D-64EE-479E-ABA9-674CCC0E4651}" srcOrd="1" destOrd="0" presId="urn:microsoft.com/office/officeart/2005/8/layout/hChevron3"/>
    <dgm:cxn modelId="{5DB6F251-4BBA-4299-9652-92DEBB3582AC}" type="presParOf" srcId="{6A08F617-97E2-4CDF-9FD8-C8436199D1D3}" destId="{618A12AB-04CF-409C-B899-0DC055BE173B}" srcOrd="2" destOrd="0" presId="urn:microsoft.com/office/officeart/2005/8/layout/hChevron3"/>
    <dgm:cxn modelId="{B5269E8E-0917-4A5B-A66E-0A90245A4DCF}" type="presParOf" srcId="{6A08F617-97E2-4CDF-9FD8-C8436199D1D3}" destId="{FBD6BAAD-2AE8-4673-9A1B-4EFD95B11AB4}" srcOrd="3" destOrd="0" presId="urn:microsoft.com/office/officeart/2005/8/layout/hChevron3"/>
    <dgm:cxn modelId="{DFC5E5DA-338E-4A12-A4AF-D7C0DAD4B1C8}" type="presParOf" srcId="{6A08F617-97E2-4CDF-9FD8-C8436199D1D3}" destId="{9B4A60DE-1EA1-4D67-B43D-084D472C1E02}" srcOrd="4" destOrd="0" presId="urn:microsoft.com/office/officeart/2005/8/layout/hChevron3"/>
    <dgm:cxn modelId="{7760E1F7-E593-4971-9C0F-300C7F721663}" type="presParOf" srcId="{6A08F617-97E2-4CDF-9FD8-C8436199D1D3}" destId="{BE709AB1-A7D1-4F5A-ADE1-DC395B7F0487}" srcOrd="5" destOrd="0" presId="urn:microsoft.com/office/officeart/2005/8/layout/hChevron3"/>
    <dgm:cxn modelId="{2190D5C6-6C70-4FF5-B873-4300D90A2F01}" type="presParOf" srcId="{6A08F617-97E2-4CDF-9FD8-C8436199D1D3}" destId="{08FDFDC6-53D3-49D2-A36F-33C3EE799497}" srcOrd="6" destOrd="0" presId="urn:microsoft.com/office/officeart/2005/8/layout/hChevron3"/>
    <dgm:cxn modelId="{0288DA8B-5F1C-41B1-9651-0BA9BCA5F260}" type="presParOf" srcId="{6A08F617-97E2-4CDF-9FD8-C8436199D1D3}" destId="{40F4B423-B04C-42AE-959B-91EC53CA55D8}" srcOrd="7" destOrd="0" presId="urn:microsoft.com/office/officeart/2005/8/layout/hChevron3"/>
    <dgm:cxn modelId="{CA0A0B17-6407-4E1E-9B99-A694ACD5B868}" type="presParOf" srcId="{6A08F617-97E2-4CDF-9FD8-C8436199D1D3}" destId="{209A2E87-55EA-443A-B588-DAE753C8DAF9}" srcOrd="8" destOrd="0" presId="urn:microsoft.com/office/officeart/2005/8/layout/hChevron3"/>
    <dgm:cxn modelId="{90D3200F-6ACD-4049-AED1-EB85DD2FFCFB}" type="presParOf" srcId="{6A08F617-97E2-4CDF-9FD8-C8436199D1D3}" destId="{5435AC49-F667-40A1-B842-1BDF403A9C9C}" srcOrd="9" destOrd="0" presId="urn:microsoft.com/office/officeart/2005/8/layout/hChevron3"/>
    <dgm:cxn modelId="{4AAA6791-3713-4F2D-8874-03D8620C1A5B}" type="presParOf" srcId="{6A08F617-97E2-4CDF-9FD8-C8436199D1D3}" destId="{1748B87A-EFBC-4E76-912E-487D9583932E}" srcOrd="10" destOrd="0" presId="urn:microsoft.com/office/officeart/2005/8/layout/hChevron3"/>
    <dgm:cxn modelId="{C43278EA-74B6-4A66-B2FD-7D66A8D44787}" type="presParOf" srcId="{6A08F617-97E2-4CDF-9FD8-C8436199D1D3}" destId="{369E6726-2586-4002-9FE1-2B8872D875E0}" srcOrd="11" destOrd="0" presId="urn:microsoft.com/office/officeart/2005/8/layout/hChevron3"/>
    <dgm:cxn modelId="{2A30D8B6-17E9-46DA-A9AD-D2739C638A7D}" type="presParOf" srcId="{6A08F617-97E2-4CDF-9FD8-C8436199D1D3}" destId="{019290F9-B82F-4771-8633-CF4E1A134195}" srcOrd="12" destOrd="0" presId="urn:microsoft.com/office/officeart/2005/8/layout/hChevron3"/>
    <dgm:cxn modelId="{34DB8619-A441-4FB8-854D-374F6CE96513}" type="presParOf" srcId="{6A08F617-97E2-4CDF-9FD8-C8436199D1D3}" destId="{1468545F-B924-4901-8E89-0E104143F7DB}" srcOrd="13" destOrd="0" presId="urn:microsoft.com/office/officeart/2005/8/layout/hChevron3"/>
    <dgm:cxn modelId="{C24A8D40-3D62-4B18-9284-770A938E3E1C}" type="presParOf" srcId="{6A08F617-97E2-4CDF-9FD8-C8436199D1D3}" destId="{C0905479-3770-481C-B479-9FDBEED5CD27}" srcOrd="14" destOrd="0" presId="urn:microsoft.com/office/officeart/2005/8/layout/hChevron3"/>
    <dgm:cxn modelId="{A6C22891-EC5D-4999-9256-5943AE59EF01}" type="presParOf" srcId="{6A08F617-97E2-4CDF-9FD8-C8436199D1D3}" destId="{53B35183-57AB-4D41-A7E5-8655F8D2A04E}" srcOrd="15" destOrd="0" presId="urn:microsoft.com/office/officeart/2005/8/layout/hChevron3"/>
    <dgm:cxn modelId="{DD315FE3-6BFF-4956-80E9-7869367B7119}" type="presParOf" srcId="{6A08F617-97E2-4CDF-9FD8-C8436199D1D3}" destId="{DEB92E07-C670-47A0-85FF-57A6CA050F4C}" srcOrd="16" destOrd="0" presId="urn:microsoft.com/office/officeart/2005/8/layout/hChevron3"/>
    <dgm:cxn modelId="{04A75CDB-8021-41DC-B267-A5FB9C276587}" type="presParOf" srcId="{6A08F617-97E2-4CDF-9FD8-C8436199D1D3}" destId="{30157B2C-50CF-4708-B961-5D51EA0C5F5A}" srcOrd="17" destOrd="0" presId="urn:microsoft.com/office/officeart/2005/8/layout/hChevron3"/>
    <dgm:cxn modelId="{CCB63D22-0060-4E0A-B319-1286B8E404AB}" type="presParOf" srcId="{6A08F617-97E2-4CDF-9FD8-C8436199D1D3}" destId="{6D5DF2B5-BBFF-4B27-A33C-210B5BFC0873}" srcOrd="18" destOrd="0" presId="urn:microsoft.com/office/officeart/2005/8/layout/hChevron3"/>
    <dgm:cxn modelId="{DE633601-B178-4EDC-A5CD-1A983CAE5A42}" type="presParOf" srcId="{6A08F617-97E2-4CDF-9FD8-C8436199D1D3}" destId="{8F7B9AF3-73DF-488A-A7A9-E7E3405CE47E}" srcOrd="19" destOrd="0" presId="urn:microsoft.com/office/officeart/2005/8/layout/hChevron3"/>
    <dgm:cxn modelId="{89039EB9-8A5F-4583-9369-112DB0CD5101}" type="presParOf" srcId="{6A08F617-97E2-4CDF-9FD8-C8436199D1D3}" destId="{A90AD549-899D-4C03-81AC-2817A232F7FD}" srcOrd="20" destOrd="0" presId="urn:microsoft.com/office/officeart/2005/8/layout/hChevron3"/>
    <dgm:cxn modelId="{0B3A6AB4-01A9-43E9-9FE6-08019AE1C09A}" type="presParOf" srcId="{6A08F617-97E2-4CDF-9FD8-C8436199D1D3}" destId="{FE731548-3806-474C-AE57-81A0F9B78BA7}" srcOrd="21" destOrd="0" presId="urn:microsoft.com/office/officeart/2005/8/layout/hChevron3"/>
    <dgm:cxn modelId="{A531DA99-0E29-404F-BF7D-1AE69BFDC550}" type="presParOf" srcId="{6A08F617-97E2-4CDF-9FD8-C8436199D1D3}" destId="{E78CBA54-A30D-4FDA-A04C-CAE62C417D11}" srcOrd="22" destOrd="0" presId="urn:microsoft.com/office/officeart/2005/8/layout/hChevron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692C8-3043-4E08-84A8-DFCA999ECD4D}">
      <dsp:nvSpPr>
        <dsp:cNvPr id="0" name=""/>
        <dsp:cNvSpPr/>
      </dsp:nvSpPr>
      <dsp:spPr>
        <a:xfrm>
          <a:off x="6273" y="0"/>
          <a:ext cx="1164158" cy="361950"/>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NOV</a:t>
          </a:r>
        </a:p>
      </dsp:txBody>
      <dsp:txXfrm>
        <a:off x="6273" y="0"/>
        <a:ext cx="1073671" cy="361950"/>
      </dsp:txXfrm>
    </dsp:sp>
    <dsp:sp modelId="{618A12AB-04CF-409C-B899-0DC055BE173B}">
      <dsp:nvSpPr>
        <dsp:cNvPr id="0" name=""/>
        <dsp:cNvSpPr/>
      </dsp:nvSpPr>
      <dsp:spPr>
        <a:xfrm>
          <a:off x="937600" y="0"/>
          <a:ext cx="1164158" cy="361950"/>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DEC</a:t>
          </a:r>
        </a:p>
      </dsp:txBody>
      <dsp:txXfrm>
        <a:off x="1118575" y="0"/>
        <a:ext cx="802208" cy="361950"/>
      </dsp:txXfrm>
    </dsp:sp>
    <dsp:sp modelId="{9B4A60DE-1EA1-4D67-B43D-084D472C1E02}">
      <dsp:nvSpPr>
        <dsp:cNvPr id="0" name=""/>
        <dsp:cNvSpPr/>
      </dsp:nvSpPr>
      <dsp:spPr>
        <a:xfrm>
          <a:off x="1868927" y="0"/>
          <a:ext cx="1164158" cy="361950"/>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JAN</a:t>
          </a:r>
        </a:p>
      </dsp:txBody>
      <dsp:txXfrm>
        <a:off x="2049902" y="0"/>
        <a:ext cx="802208" cy="361950"/>
      </dsp:txXfrm>
    </dsp:sp>
    <dsp:sp modelId="{08FDFDC6-53D3-49D2-A36F-33C3EE799497}">
      <dsp:nvSpPr>
        <dsp:cNvPr id="0" name=""/>
        <dsp:cNvSpPr/>
      </dsp:nvSpPr>
      <dsp:spPr>
        <a:xfrm>
          <a:off x="2800255" y="0"/>
          <a:ext cx="1164158" cy="361950"/>
        </a:xfrm>
        <a:prstGeom prst="chevron">
          <a:avLst/>
        </a:prstGeom>
        <a:solidFill>
          <a:srgbClr val="01A9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FEB</a:t>
          </a:r>
        </a:p>
      </dsp:txBody>
      <dsp:txXfrm>
        <a:off x="2981230" y="0"/>
        <a:ext cx="802208" cy="361950"/>
      </dsp:txXfrm>
    </dsp:sp>
    <dsp:sp modelId="{209A2E87-55EA-443A-B588-DAE753C8DAF9}">
      <dsp:nvSpPr>
        <dsp:cNvPr id="0" name=""/>
        <dsp:cNvSpPr/>
      </dsp:nvSpPr>
      <dsp:spPr>
        <a:xfrm>
          <a:off x="3731582" y="0"/>
          <a:ext cx="1164158" cy="361950"/>
        </a:xfrm>
        <a:prstGeom prst="chevron">
          <a:avLst/>
        </a:prstGeom>
        <a:solidFill>
          <a:srgbClr val="01A9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MAR</a:t>
          </a:r>
        </a:p>
      </dsp:txBody>
      <dsp:txXfrm>
        <a:off x="3912557" y="0"/>
        <a:ext cx="802208" cy="361950"/>
      </dsp:txXfrm>
    </dsp:sp>
    <dsp:sp modelId="{1748B87A-EFBC-4E76-912E-487D9583932E}">
      <dsp:nvSpPr>
        <dsp:cNvPr id="0" name=""/>
        <dsp:cNvSpPr/>
      </dsp:nvSpPr>
      <dsp:spPr>
        <a:xfrm>
          <a:off x="4662909" y="0"/>
          <a:ext cx="1164158" cy="361950"/>
        </a:xfrm>
        <a:prstGeom prst="chevron">
          <a:avLst/>
        </a:prstGeom>
        <a:solidFill>
          <a:srgbClr val="01A9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APR</a:t>
          </a:r>
        </a:p>
      </dsp:txBody>
      <dsp:txXfrm>
        <a:off x="4843884" y="0"/>
        <a:ext cx="802208" cy="361950"/>
      </dsp:txXfrm>
    </dsp:sp>
    <dsp:sp modelId="{019290F9-B82F-4771-8633-CF4E1A134195}">
      <dsp:nvSpPr>
        <dsp:cNvPr id="0" name=""/>
        <dsp:cNvSpPr/>
      </dsp:nvSpPr>
      <dsp:spPr>
        <a:xfrm>
          <a:off x="5594236" y="0"/>
          <a:ext cx="1164158" cy="361950"/>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MAY</a:t>
          </a:r>
        </a:p>
      </dsp:txBody>
      <dsp:txXfrm>
        <a:off x="5775211" y="0"/>
        <a:ext cx="802208" cy="361950"/>
      </dsp:txXfrm>
    </dsp:sp>
    <dsp:sp modelId="{C0905479-3770-481C-B479-9FDBEED5CD27}">
      <dsp:nvSpPr>
        <dsp:cNvPr id="0" name=""/>
        <dsp:cNvSpPr/>
      </dsp:nvSpPr>
      <dsp:spPr>
        <a:xfrm>
          <a:off x="6517199" y="0"/>
          <a:ext cx="1164158" cy="361950"/>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JUNE</a:t>
          </a:r>
        </a:p>
      </dsp:txBody>
      <dsp:txXfrm>
        <a:off x="6698174" y="0"/>
        <a:ext cx="802208" cy="361950"/>
      </dsp:txXfrm>
    </dsp:sp>
    <dsp:sp modelId="{DEB92E07-C670-47A0-85FF-57A6CA050F4C}">
      <dsp:nvSpPr>
        <dsp:cNvPr id="0" name=""/>
        <dsp:cNvSpPr/>
      </dsp:nvSpPr>
      <dsp:spPr>
        <a:xfrm>
          <a:off x="7456890" y="0"/>
          <a:ext cx="1164158" cy="361950"/>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JULY</a:t>
          </a:r>
        </a:p>
      </dsp:txBody>
      <dsp:txXfrm>
        <a:off x="7637865" y="0"/>
        <a:ext cx="802208" cy="361950"/>
      </dsp:txXfrm>
    </dsp:sp>
    <dsp:sp modelId="{6D5DF2B5-BBFF-4B27-A33C-210B5BFC0873}">
      <dsp:nvSpPr>
        <dsp:cNvPr id="0" name=""/>
        <dsp:cNvSpPr/>
      </dsp:nvSpPr>
      <dsp:spPr>
        <a:xfrm>
          <a:off x="8388217" y="0"/>
          <a:ext cx="1164158" cy="361950"/>
        </a:xfrm>
        <a:prstGeom prst="chevron">
          <a:avLst/>
        </a:prstGeom>
        <a:solidFill>
          <a:srgbClr val="01A9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AUG</a:t>
          </a:r>
        </a:p>
      </dsp:txBody>
      <dsp:txXfrm>
        <a:off x="8569192" y="0"/>
        <a:ext cx="802208" cy="361950"/>
      </dsp:txXfrm>
    </dsp:sp>
    <dsp:sp modelId="{A90AD549-899D-4C03-81AC-2817A232F7FD}">
      <dsp:nvSpPr>
        <dsp:cNvPr id="0" name=""/>
        <dsp:cNvSpPr/>
      </dsp:nvSpPr>
      <dsp:spPr>
        <a:xfrm>
          <a:off x="9319544" y="0"/>
          <a:ext cx="1164158" cy="361950"/>
        </a:xfrm>
        <a:prstGeom prst="chevron">
          <a:avLst/>
        </a:prstGeom>
        <a:solidFill>
          <a:srgbClr val="01A9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SEPT</a:t>
          </a:r>
        </a:p>
      </dsp:txBody>
      <dsp:txXfrm>
        <a:off x="9500519" y="0"/>
        <a:ext cx="802208" cy="361950"/>
      </dsp:txXfrm>
    </dsp:sp>
    <dsp:sp modelId="{E78CBA54-A30D-4FDA-A04C-CAE62C417D11}">
      <dsp:nvSpPr>
        <dsp:cNvPr id="0" name=""/>
        <dsp:cNvSpPr/>
      </dsp:nvSpPr>
      <dsp:spPr>
        <a:xfrm>
          <a:off x="10250871" y="0"/>
          <a:ext cx="1164158" cy="361950"/>
        </a:xfrm>
        <a:prstGeom prst="chevron">
          <a:avLst/>
        </a:prstGeom>
        <a:solidFill>
          <a:srgbClr val="01A9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OCT</a:t>
          </a:r>
        </a:p>
      </dsp:txBody>
      <dsp:txXfrm>
        <a:off x="10431846" y="0"/>
        <a:ext cx="802208" cy="3619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B692C8-3043-4E08-84A8-DFCA999ECD4D}">
      <dsp:nvSpPr>
        <dsp:cNvPr id="0" name=""/>
        <dsp:cNvSpPr/>
      </dsp:nvSpPr>
      <dsp:spPr>
        <a:xfrm>
          <a:off x="6273" y="0"/>
          <a:ext cx="1164158" cy="361950"/>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NOV</a:t>
          </a:r>
        </a:p>
      </dsp:txBody>
      <dsp:txXfrm>
        <a:off x="6273" y="0"/>
        <a:ext cx="1073671" cy="361950"/>
      </dsp:txXfrm>
    </dsp:sp>
    <dsp:sp modelId="{618A12AB-04CF-409C-B899-0DC055BE173B}">
      <dsp:nvSpPr>
        <dsp:cNvPr id="0" name=""/>
        <dsp:cNvSpPr/>
      </dsp:nvSpPr>
      <dsp:spPr>
        <a:xfrm>
          <a:off x="937600" y="0"/>
          <a:ext cx="1164158" cy="361950"/>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DEC</a:t>
          </a:r>
        </a:p>
      </dsp:txBody>
      <dsp:txXfrm>
        <a:off x="1118575" y="0"/>
        <a:ext cx="802208" cy="361950"/>
      </dsp:txXfrm>
    </dsp:sp>
    <dsp:sp modelId="{9B4A60DE-1EA1-4D67-B43D-084D472C1E02}">
      <dsp:nvSpPr>
        <dsp:cNvPr id="0" name=""/>
        <dsp:cNvSpPr/>
      </dsp:nvSpPr>
      <dsp:spPr>
        <a:xfrm>
          <a:off x="1868927" y="0"/>
          <a:ext cx="1164158" cy="361950"/>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JAN</a:t>
          </a:r>
        </a:p>
      </dsp:txBody>
      <dsp:txXfrm>
        <a:off x="2049902" y="0"/>
        <a:ext cx="802208" cy="361950"/>
      </dsp:txXfrm>
    </dsp:sp>
    <dsp:sp modelId="{08FDFDC6-53D3-49D2-A36F-33C3EE799497}">
      <dsp:nvSpPr>
        <dsp:cNvPr id="0" name=""/>
        <dsp:cNvSpPr/>
      </dsp:nvSpPr>
      <dsp:spPr>
        <a:xfrm>
          <a:off x="2800255" y="0"/>
          <a:ext cx="1164158" cy="361950"/>
        </a:xfrm>
        <a:prstGeom prst="chevron">
          <a:avLst/>
        </a:prstGeom>
        <a:solidFill>
          <a:srgbClr val="01A9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FEB</a:t>
          </a:r>
        </a:p>
      </dsp:txBody>
      <dsp:txXfrm>
        <a:off x="2981230" y="0"/>
        <a:ext cx="802208" cy="361950"/>
      </dsp:txXfrm>
    </dsp:sp>
    <dsp:sp modelId="{209A2E87-55EA-443A-B588-DAE753C8DAF9}">
      <dsp:nvSpPr>
        <dsp:cNvPr id="0" name=""/>
        <dsp:cNvSpPr/>
      </dsp:nvSpPr>
      <dsp:spPr>
        <a:xfrm>
          <a:off x="3731582" y="0"/>
          <a:ext cx="1164158" cy="361950"/>
        </a:xfrm>
        <a:prstGeom prst="chevron">
          <a:avLst/>
        </a:prstGeom>
        <a:solidFill>
          <a:srgbClr val="01A9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MAR</a:t>
          </a:r>
        </a:p>
      </dsp:txBody>
      <dsp:txXfrm>
        <a:off x="3912557" y="0"/>
        <a:ext cx="802208" cy="361950"/>
      </dsp:txXfrm>
    </dsp:sp>
    <dsp:sp modelId="{1748B87A-EFBC-4E76-912E-487D9583932E}">
      <dsp:nvSpPr>
        <dsp:cNvPr id="0" name=""/>
        <dsp:cNvSpPr/>
      </dsp:nvSpPr>
      <dsp:spPr>
        <a:xfrm>
          <a:off x="4662909" y="0"/>
          <a:ext cx="1164158" cy="361950"/>
        </a:xfrm>
        <a:prstGeom prst="chevron">
          <a:avLst/>
        </a:prstGeom>
        <a:solidFill>
          <a:srgbClr val="01A9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APR</a:t>
          </a:r>
        </a:p>
      </dsp:txBody>
      <dsp:txXfrm>
        <a:off x="4843884" y="0"/>
        <a:ext cx="802208" cy="361950"/>
      </dsp:txXfrm>
    </dsp:sp>
    <dsp:sp modelId="{019290F9-B82F-4771-8633-CF4E1A134195}">
      <dsp:nvSpPr>
        <dsp:cNvPr id="0" name=""/>
        <dsp:cNvSpPr/>
      </dsp:nvSpPr>
      <dsp:spPr>
        <a:xfrm>
          <a:off x="5594236" y="0"/>
          <a:ext cx="1164158" cy="361950"/>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MAY</a:t>
          </a:r>
        </a:p>
      </dsp:txBody>
      <dsp:txXfrm>
        <a:off x="5775211" y="0"/>
        <a:ext cx="802208" cy="361950"/>
      </dsp:txXfrm>
    </dsp:sp>
    <dsp:sp modelId="{C0905479-3770-481C-B479-9FDBEED5CD27}">
      <dsp:nvSpPr>
        <dsp:cNvPr id="0" name=""/>
        <dsp:cNvSpPr/>
      </dsp:nvSpPr>
      <dsp:spPr>
        <a:xfrm>
          <a:off x="6517199" y="0"/>
          <a:ext cx="1164158" cy="361950"/>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JUNE</a:t>
          </a:r>
        </a:p>
      </dsp:txBody>
      <dsp:txXfrm>
        <a:off x="6698174" y="0"/>
        <a:ext cx="802208" cy="361950"/>
      </dsp:txXfrm>
    </dsp:sp>
    <dsp:sp modelId="{DEB92E07-C670-47A0-85FF-57A6CA050F4C}">
      <dsp:nvSpPr>
        <dsp:cNvPr id="0" name=""/>
        <dsp:cNvSpPr/>
      </dsp:nvSpPr>
      <dsp:spPr>
        <a:xfrm>
          <a:off x="7456890" y="0"/>
          <a:ext cx="1164158" cy="361950"/>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JULY</a:t>
          </a:r>
        </a:p>
      </dsp:txBody>
      <dsp:txXfrm>
        <a:off x="7637865" y="0"/>
        <a:ext cx="802208" cy="361950"/>
      </dsp:txXfrm>
    </dsp:sp>
    <dsp:sp modelId="{6D5DF2B5-BBFF-4B27-A33C-210B5BFC0873}">
      <dsp:nvSpPr>
        <dsp:cNvPr id="0" name=""/>
        <dsp:cNvSpPr/>
      </dsp:nvSpPr>
      <dsp:spPr>
        <a:xfrm>
          <a:off x="8388217" y="0"/>
          <a:ext cx="1164158" cy="361950"/>
        </a:xfrm>
        <a:prstGeom prst="chevron">
          <a:avLst/>
        </a:prstGeom>
        <a:solidFill>
          <a:srgbClr val="01A9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AUG</a:t>
          </a:r>
        </a:p>
      </dsp:txBody>
      <dsp:txXfrm>
        <a:off x="8569192" y="0"/>
        <a:ext cx="802208" cy="361950"/>
      </dsp:txXfrm>
    </dsp:sp>
    <dsp:sp modelId="{A90AD549-899D-4C03-81AC-2817A232F7FD}">
      <dsp:nvSpPr>
        <dsp:cNvPr id="0" name=""/>
        <dsp:cNvSpPr/>
      </dsp:nvSpPr>
      <dsp:spPr>
        <a:xfrm>
          <a:off x="9319544" y="0"/>
          <a:ext cx="1164158" cy="361950"/>
        </a:xfrm>
        <a:prstGeom prst="chevron">
          <a:avLst/>
        </a:prstGeom>
        <a:solidFill>
          <a:srgbClr val="01A9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SEPT</a:t>
          </a:r>
        </a:p>
      </dsp:txBody>
      <dsp:txXfrm>
        <a:off x="9500519" y="0"/>
        <a:ext cx="802208" cy="361950"/>
      </dsp:txXfrm>
    </dsp:sp>
    <dsp:sp modelId="{E78CBA54-A30D-4FDA-A04C-CAE62C417D11}">
      <dsp:nvSpPr>
        <dsp:cNvPr id="0" name=""/>
        <dsp:cNvSpPr/>
      </dsp:nvSpPr>
      <dsp:spPr>
        <a:xfrm>
          <a:off x="10250871" y="0"/>
          <a:ext cx="1164158" cy="361950"/>
        </a:xfrm>
        <a:prstGeom prst="chevron">
          <a:avLst/>
        </a:prstGeom>
        <a:solidFill>
          <a:srgbClr val="01A98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48006" rIns="24003" bIns="48006" numCol="1" spcCol="1270" anchor="ctr" anchorCtr="0">
          <a:noAutofit/>
        </a:bodyPr>
        <a:lstStyle/>
        <a:p>
          <a:pPr marL="0" lvl="0" indent="0" algn="ctr" defTabSz="800100">
            <a:lnSpc>
              <a:spcPct val="90000"/>
            </a:lnSpc>
            <a:spcBef>
              <a:spcPct val="0"/>
            </a:spcBef>
            <a:spcAft>
              <a:spcPct val="35000"/>
            </a:spcAft>
            <a:buNone/>
          </a:pPr>
          <a:r>
            <a:rPr lang="en-US" sz="1800" b="0" kern="1200">
              <a:latin typeface="MetricHPE Semibold" panose="020B0703030202060203" pitchFamily="34" charset="0"/>
            </a:rPr>
            <a:t>OCT</a:t>
          </a:r>
        </a:p>
      </dsp:txBody>
      <dsp:txXfrm>
        <a:off x="10431846" y="0"/>
        <a:ext cx="802208" cy="36195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latin typeface="MetricHPE" panose="020B0503030202060203" pitchFamily="34" charset="-18"/>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A61830-C416-483F-955E-54203C65B711}" type="datetimeFigureOut">
              <a:rPr lang="en-US">
                <a:latin typeface="MetricHPE" panose="020B0503030202060203" pitchFamily="34" charset="-18"/>
              </a:rPr>
              <a:t>2/25/2022</a:t>
            </a:fld>
            <a:endParaRPr>
              <a:latin typeface="MetricHPE" panose="020B0503030202060203" pitchFamily="34" charset="-18"/>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latin typeface="MetricHPE" panose="020B0503030202060203" pitchFamily="34" charset="-18"/>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EF31B20-3646-4475-8BC4-560CAF715D08}" type="slidenum">
              <a:rPr>
                <a:latin typeface="MetricHPE" panose="020B0503030202060203" pitchFamily="34" charset="-18"/>
              </a:rPr>
              <a:t>‹#›</a:t>
            </a:fld>
            <a:endParaRPr>
              <a:latin typeface="MetricHPE" panose="020B0503030202060203" pitchFamily="34" charset="-18"/>
            </a:endParaRPr>
          </a:p>
        </p:txBody>
      </p:sp>
    </p:spTree>
    <p:extLst>
      <p:ext uri="{BB962C8B-B14F-4D97-AF65-F5344CB8AC3E}">
        <p14:creationId xmlns:p14="http://schemas.microsoft.com/office/powerpoint/2010/main" val="38292446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381000"/>
            <a:ext cx="4572001" cy="25733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0" rtlCol="0">
            <a:normAutofit/>
          </a:bodyPr>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381000" y="8686800"/>
            <a:ext cx="4876800" cy="227013"/>
          </a:xfrm>
          <a:prstGeom prst="rect">
            <a:avLst/>
          </a:prstGeom>
        </p:spPr>
        <p:txBody>
          <a:bodyPr vert="horz" lIns="0" tIns="0" rIns="0" bIns="0" rtlCol="0" anchor="ctr"/>
          <a:lstStyle>
            <a:lvl1pPr algn="l">
              <a:defRPr sz="1000">
                <a:latin typeface="MetricHPE" panose="020B0503030202060203" pitchFamily="34" charset="-18"/>
              </a:defRPr>
            </a:lvl1pPr>
          </a:lstStyle>
          <a:p>
            <a:endParaRPr lang="en-US"/>
          </a:p>
        </p:txBody>
      </p:sp>
      <p:sp>
        <p:nvSpPr>
          <p:cNvPr id="7" name="Slide Number Placeholder 6"/>
          <p:cNvSpPr>
            <a:spLocks noGrp="1"/>
          </p:cNvSpPr>
          <p:nvPr>
            <p:ph type="sldNum" sz="quarter" idx="5"/>
          </p:nvPr>
        </p:nvSpPr>
        <p:spPr>
          <a:xfrm>
            <a:off x="5867400" y="8686800"/>
            <a:ext cx="609600" cy="227013"/>
          </a:xfrm>
          <a:prstGeom prst="rect">
            <a:avLst/>
          </a:prstGeom>
        </p:spPr>
        <p:txBody>
          <a:bodyPr vert="horz" lIns="0" tIns="0" rIns="0" bIns="0" rtlCol="0" anchor="ctr"/>
          <a:lstStyle>
            <a:lvl1pPr algn="r">
              <a:defRPr sz="1000">
                <a:latin typeface="MetricHPE" panose="020B0503030202060203" pitchFamily="34" charset="-18"/>
              </a:defRPr>
            </a:lvl1pPr>
          </a:lstStyle>
          <a:p>
            <a:fld id="{5BFEAE42-E3FE-4405-B7FC-4425D05B92A0}" type="slidenum">
              <a:rPr lang="en-US" smtClean="0"/>
              <a:pPr/>
              <a:t>‹#›</a:t>
            </a:fld>
            <a:endParaRPr lang="en-US"/>
          </a:p>
        </p:txBody>
      </p:sp>
      <p:sp>
        <p:nvSpPr>
          <p:cNvPr id="3" name="Header Placeholder 2">
            <a:extLst>
              <a:ext uri="{FF2B5EF4-FFF2-40B4-BE49-F238E27FC236}">
                <a16:creationId xmlns:a16="http://schemas.microsoft.com/office/drawing/2014/main" id="{1ABBFA18-F005-4413-AD3D-C41E73AAEAE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Tree>
    <p:extLst>
      <p:ext uri="{BB962C8B-B14F-4D97-AF65-F5344CB8AC3E}">
        <p14:creationId xmlns:p14="http://schemas.microsoft.com/office/powerpoint/2010/main" val="48636397"/>
      </p:ext>
    </p:extLst>
  </p:cSld>
  <p:clrMap bg1="lt1" tx1="dk1" bg2="lt2" tx2="dk2" accent1="accent1" accent2="accent2" accent3="accent3" accent4="accent4" accent5="accent5" accent6="accent6" hlink="hlink" folHlink="folHlink"/>
  <p:notesStyle>
    <a:lvl1pPr marL="45720" indent="-36576" algn="l" defTabSz="914400" rtl="0" eaLnBrk="1" latinLnBrk="0" hangingPunct="1">
      <a:spcBef>
        <a:spcPts val="600"/>
      </a:spcBef>
      <a:buSzPct val="25000"/>
      <a:buFont typeface="" panose="020B0303030202060203" pitchFamily="34" charset="0"/>
      <a:buChar char=" "/>
      <a:defRPr sz="1100" kern="1200">
        <a:solidFill>
          <a:schemeClr val="tx1"/>
        </a:solidFill>
        <a:latin typeface="MetricHPE" panose="020B0503030202060203" pitchFamily="34" charset="-18"/>
        <a:ea typeface="+mn-ea"/>
        <a:cs typeface="+mn-cs"/>
      </a:defRPr>
    </a:lvl1pPr>
    <a:lvl2pPr marL="228600" indent="-137160" algn="l" defTabSz="914400" rtl="0" eaLnBrk="1" latinLnBrk="0" hangingPunct="1">
      <a:spcBef>
        <a:spcPts val="600"/>
      </a:spcBef>
      <a:buFont typeface="" panose="020B0303030202060203" pitchFamily="34" charset="0"/>
      <a:buChar char="–"/>
      <a:defRPr sz="1050" kern="1200">
        <a:solidFill>
          <a:schemeClr val="tx1"/>
        </a:solidFill>
        <a:latin typeface="MetricHPE" panose="020B0503030202060203" pitchFamily="34" charset="-18"/>
        <a:ea typeface="+mn-ea"/>
        <a:cs typeface="+mn-cs"/>
      </a:defRPr>
    </a:lvl2pPr>
    <a:lvl3pPr marL="365760" indent="-109728" algn="l" defTabSz="914400" rtl="0" eaLnBrk="1" latinLnBrk="0" hangingPunct="1">
      <a:spcBef>
        <a:spcPts val="600"/>
      </a:spcBef>
      <a:buFont typeface="" panose="020B0303030202060203" pitchFamily="34" charset="0"/>
      <a:buChar char="–"/>
      <a:defRPr sz="1000" kern="1200">
        <a:solidFill>
          <a:schemeClr val="tx1"/>
        </a:solidFill>
        <a:latin typeface="MetricHPE" panose="020B0503030202060203" pitchFamily="34" charset="-18"/>
        <a:ea typeface="+mn-ea"/>
        <a:cs typeface="+mn-cs"/>
      </a:defRPr>
    </a:lvl3pPr>
    <a:lvl4pPr marL="548640" indent="-109728" algn="l" defTabSz="914400" rtl="0" eaLnBrk="1" latinLnBrk="0" hangingPunct="1">
      <a:spcBef>
        <a:spcPts val="600"/>
      </a:spcBef>
      <a:buFont typeface="" panose="020B0303030202060203" pitchFamily="34" charset="0"/>
      <a:buChar char="–"/>
      <a:defRPr sz="900" kern="1200">
        <a:solidFill>
          <a:schemeClr val="tx1"/>
        </a:solidFill>
        <a:latin typeface="MetricHPE" panose="020B0503030202060203" pitchFamily="34" charset="-18"/>
        <a:ea typeface="+mn-ea"/>
        <a:cs typeface="+mn-cs"/>
      </a:defRPr>
    </a:lvl4pPr>
    <a:lvl5pPr marL="731520" indent="-109728" algn="l" defTabSz="914400" rtl="0" eaLnBrk="1" latinLnBrk="0" hangingPunct="1">
      <a:spcBef>
        <a:spcPts val="600"/>
      </a:spcBef>
      <a:buFont typeface="" panose="020B0303030202060203" pitchFamily="34" charset="0"/>
      <a:buChar char="–"/>
      <a:defRPr sz="800" kern="1200">
        <a:solidFill>
          <a:schemeClr val="tx1"/>
        </a:solidFill>
        <a:latin typeface="MetricHPE" panose="020B0503030202060203" pitchFamily="34" charset="-18"/>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a:ln>
                  <a:noFill/>
                </a:ln>
                <a:solidFill>
                  <a:prstClr val="black"/>
                </a:solidFill>
                <a:effectLst/>
                <a:uLnTx/>
                <a:uFillTx/>
                <a:latin typeface="MetricHPE" panose="020B0503030202060203" pitchFamily="34" charset="0"/>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1</a:t>
            </a:fld>
            <a:endParaRPr kumimoji="0" lang="en-US" sz="1000" b="0" i="0" u="none" strike="noStrike" kern="1200" cap="none" spc="0" normalizeH="0" baseline="0" noProof="0">
              <a:ln>
                <a:noFill/>
              </a:ln>
              <a:solidFill>
                <a:prstClr val="black"/>
              </a:solidFill>
              <a:effectLst/>
              <a:uLnTx/>
              <a:uFillTx/>
              <a:latin typeface="MetricHPE" panose="020B0503030202060203" pitchFamily="34" charset="0"/>
              <a:ea typeface="+mn-ea"/>
              <a:cs typeface="+mn-cs"/>
            </a:endParaRPr>
          </a:p>
        </p:txBody>
      </p:sp>
    </p:spTree>
    <p:extLst>
      <p:ext uri="{BB962C8B-B14F-4D97-AF65-F5344CB8AC3E}">
        <p14:creationId xmlns:p14="http://schemas.microsoft.com/office/powerpoint/2010/main" val="533243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smtClean="0">
                <a:ln>
                  <a:noFill/>
                </a:ln>
                <a:solidFill>
                  <a:prstClr val="black"/>
                </a:solidFill>
                <a:effectLst/>
                <a:uLnTx/>
                <a:uFillTx/>
                <a:latin typeface="MetricHPE"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a:ln>
                <a:noFill/>
              </a:ln>
              <a:solidFill>
                <a:prstClr val="black"/>
              </a:solidFill>
              <a:effectLst/>
              <a:uLnTx/>
              <a:uFillTx/>
              <a:latin typeface="MetricHPE" panose="020B0503030202060203" pitchFamily="34" charset="0"/>
              <a:ea typeface="+mn-ea"/>
              <a:cs typeface="+mn-cs"/>
            </a:endParaRPr>
          </a:p>
        </p:txBody>
      </p:sp>
      <p:sp>
        <p:nvSpPr>
          <p:cNvPr id="7" name="Slide Image Placeholder 6">
            <a:extLst>
              <a:ext uri="{FF2B5EF4-FFF2-40B4-BE49-F238E27FC236}">
                <a16:creationId xmlns:a16="http://schemas.microsoft.com/office/drawing/2014/main" id="{4319E203-E15B-4970-84C8-E5723EA505FE}"/>
              </a:ext>
            </a:extLst>
          </p:cNvPr>
          <p:cNvSpPr>
            <a:spLocks noGrp="1" noRot="1" noChangeAspect="1"/>
          </p:cNvSpPr>
          <p:nvPr>
            <p:ph type="sldImg"/>
          </p:nvPr>
        </p:nvSpPr>
        <p:spPr>
          <a:xfrm>
            <a:off x="381000" y="381000"/>
            <a:ext cx="4572000" cy="2573338"/>
          </a:xfrm>
        </p:spPr>
      </p:sp>
    </p:spTree>
    <p:extLst>
      <p:ext uri="{BB962C8B-B14F-4D97-AF65-F5344CB8AC3E}">
        <p14:creationId xmlns:p14="http://schemas.microsoft.com/office/powerpoint/2010/main" val="34736250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smtClean="0">
                <a:ln>
                  <a:noFill/>
                </a:ln>
                <a:solidFill>
                  <a:prstClr val="black"/>
                </a:solidFill>
                <a:effectLst/>
                <a:uLnTx/>
                <a:uFillTx/>
                <a:latin typeface="MetricHPE"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a:ln>
                <a:noFill/>
              </a:ln>
              <a:solidFill>
                <a:prstClr val="black"/>
              </a:solidFill>
              <a:effectLst/>
              <a:uLnTx/>
              <a:uFillTx/>
              <a:latin typeface="MetricHPE" panose="020B0503030202060203" pitchFamily="34" charset="0"/>
              <a:ea typeface="+mn-ea"/>
              <a:cs typeface="+mn-cs"/>
            </a:endParaRPr>
          </a:p>
        </p:txBody>
      </p:sp>
      <p:sp>
        <p:nvSpPr>
          <p:cNvPr id="6" name="Slide Image Placeholder 5">
            <a:extLst>
              <a:ext uri="{FF2B5EF4-FFF2-40B4-BE49-F238E27FC236}">
                <a16:creationId xmlns:a16="http://schemas.microsoft.com/office/drawing/2014/main" id="{49D7A7D5-8650-440A-A7D8-EC9AF49AEDEC}"/>
              </a:ext>
            </a:extLst>
          </p:cNvPr>
          <p:cNvSpPr>
            <a:spLocks noGrp="1" noRot="1" noChangeAspect="1"/>
          </p:cNvSpPr>
          <p:nvPr>
            <p:ph type="sldImg"/>
          </p:nvPr>
        </p:nvSpPr>
        <p:spPr>
          <a:xfrm>
            <a:off x="381000" y="381000"/>
            <a:ext cx="4572000" cy="2573338"/>
          </a:xfrm>
        </p:spPr>
      </p:sp>
    </p:spTree>
    <p:extLst>
      <p:ext uri="{BB962C8B-B14F-4D97-AF65-F5344CB8AC3E}">
        <p14:creationId xmlns:p14="http://schemas.microsoft.com/office/powerpoint/2010/main" val="3441100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smtClean="0">
                <a:ln>
                  <a:noFill/>
                </a:ln>
                <a:solidFill>
                  <a:prstClr val="black"/>
                </a:solidFill>
                <a:effectLst/>
                <a:uLnTx/>
                <a:uFillTx/>
                <a:latin typeface="MetricHPE"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000" b="0" i="0" u="none" strike="noStrike" kern="1200" cap="none" spc="0" normalizeH="0" baseline="0" noProof="0">
              <a:ln>
                <a:noFill/>
              </a:ln>
              <a:solidFill>
                <a:prstClr val="black"/>
              </a:solidFill>
              <a:effectLst/>
              <a:uLnTx/>
              <a:uFillTx/>
              <a:latin typeface="MetricHPE" panose="020B0503030202060203" pitchFamily="34" charset="0"/>
              <a:ea typeface="+mn-ea"/>
              <a:cs typeface="+mn-cs"/>
            </a:endParaRPr>
          </a:p>
        </p:txBody>
      </p:sp>
      <p:sp>
        <p:nvSpPr>
          <p:cNvPr id="6" name="Slide Image Placeholder 5">
            <a:extLst>
              <a:ext uri="{FF2B5EF4-FFF2-40B4-BE49-F238E27FC236}">
                <a16:creationId xmlns:a16="http://schemas.microsoft.com/office/drawing/2014/main" id="{49D7A7D5-8650-440A-A7D8-EC9AF49AEDEC}"/>
              </a:ext>
            </a:extLst>
          </p:cNvPr>
          <p:cNvSpPr>
            <a:spLocks noGrp="1" noRot="1" noChangeAspect="1"/>
          </p:cNvSpPr>
          <p:nvPr>
            <p:ph type="sldImg"/>
          </p:nvPr>
        </p:nvSpPr>
        <p:spPr>
          <a:xfrm>
            <a:off x="381000" y="381000"/>
            <a:ext cx="4572000" cy="2573338"/>
          </a:xfrm>
        </p:spPr>
      </p:sp>
    </p:spTree>
    <p:extLst>
      <p:ext uri="{BB962C8B-B14F-4D97-AF65-F5344CB8AC3E}">
        <p14:creationId xmlns:p14="http://schemas.microsoft.com/office/powerpoint/2010/main" val="1373773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smtClean="0">
                <a:ln>
                  <a:noFill/>
                </a:ln>
                <a:solidFill>
                  <a:prstClr val="black"/>
                </a:solidFill>
                <a:effectLst/>
                <a:uLnTx/>
                <a:uFillTx/>
                <a:latin typeface="MetricHPE"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000" b="0" i="0" u="none" strike="noStrike" kern="1200" cap="none" spc="0" normalizeH="0" baseline="0" noProof="0">
              <a:ln>
                <a:noFill/>
              </a:ln>
              <a:solidFill>
                <a:prstClr val="black"/>
              </a:solidFill>
              <a:effectLst/>
              <a:uLnTx/>
              <a:uFillTx/>
              <a:latin typeface="MetricHPE" panose="020B0503030202060203" pitchFamily="34" charset="0"/>
              <a:ea typeface="+mn-ea"/>
              <a:cs typeface="+mn-cs"/>
            </a:endParaRPr>
          </a:p>
        </p:txBody>
      </p:sp>
      <p:sp>
        <p:nvSpPr>
          <p:cNvPr id="7" name="Slide Image Placeholder 6">
            <a:extLst>
              <a:ext uri="{FF2B5EF4-FFF2-40B4-BE49-F238E27FC236}">
                <a16:creationId xmlns:a16="http://schemas.microsoft.com/office/drawing/2014/main" id="{1184532F-250E-4584-9C3E-96BF0252483C}"/>
              </a:ext>
            </a:extLst>
          </p:cNvPr>
          <p:cNvSpPr>
            <a:spLocks noGrp="1" noRot="1" noChangeAspect="1"/>
          </p:cNvSpPr>
          <p:nvPr>
            <p:ph type="sldImg"/>
          </p:nvPr>
        </p:nvSpPr>
        <p:spPr>
          <a:xfrm>
            <a:off x="381000" y="381000"/>
            <a:ext cx="4572000" cy="2573338"/>
          </a:xfrm>
        </p:spPr>
      </p:sp>
    </p:spTree>
    <p:extLst>
      <p:ext uri="{BB962C8B-B14F-4D97-AF65-F5344CB8AC3E}">
        <p14:creationId xmlns:p14="http://schemas.microsoft.com/office/powerpoint/2010/main" val="443006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5"/>
          </p:nvPr>
        </p:nvSpPr>
        <p:spPr/>
        <p:txBody>
          <a:bodyPr/>
          <a:lstStyle/>
          <a:p>
            <a:fld id="{5BFEAE42-E3FE-4405-B7FC-4425D05B92A0}" type="slidenum">
              <a:rPr lang="en-US" smtClean="0"/>
              <a:pPr/>
              <a:t>14</a:t>
            </a:fld>
            <a:endParaRPr lang="en-US"/>
          </a:p>
        </p:txBody>
      </p:sp>
      <p:sp>
        <p:nvSpPr>
          <p:cNvPr id="7" name="Slide Image Placeholder 6">
            <a:extLst>
              <a:ext uri="{FF2B5EF4-FFF2-40B4-BE49-F238E27FC236}">
                <a16:creationId xmlns:a16="http://schemas.microsoft.com/office/drawing/2014/main" id="{F8DB61E3-871A-4621-8BE5-ED827DFEEADE}"/>
              </a:ext>
            </a:extLst>
          </p:cNvPr>
          <p:cNvSpPr>
            <a:spLocks noGrp="1" noRot="1" noChangeAspect="1"/>
          </p:cNvSpPr>
          <p:nvPr>
            <p:ph type="sldImg"/>
          </p:nvPr>
        </p:nvSpPr>
        <p:spPr>
          <a:xfrm>
            <a:off x="381000" y="381000"/>
            <a:ext cx="4572000" cy="2573338"/>
          </a:xfrm>
        </p:spPr>
      </p:sp>
    </p:spTree>
    <p:extLst>
      <p:ext uri="{BB962C8B-B14F-4D97-AF65-F5344CB8AC3E}">
        <p14:creationId xmlns:p14="http://schemas.microsoft.com/office/powerpoint/2010/main" val="2352454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5"/>
          </p:nvPr>
        </p:nvSpPr>
        <p:spPr/>
        <p:txBody>
          <a:bodyPr/>
          <a:lstStyle/>
          <a:p>
            <a:fld id="{5BFEAE42-E3FE-4405-B7FC-4425D05B92A0}" type="slidenum">
              <a:rPr lang="en-US" smtClean="0"/>
              <a:pPr/>
              <a:t>15</a:t>
            </a:fld>
            <a:endParaRPr lang="en-US"/>
          </a:p>
        </p:txBody>
      </p:sp>
      <p:sp>
        <p:nvSpPr>
          <p:cNvPr id="6" name="Slide Image Placeholder 5">
            <a:extLst>
              <a:ext uri="{FF2B5EF4-FFF2-40B4-BE49-F238E27FC236}">
                <a16:creationId xmlns:a16="http://schemas.microsoft.com/office/drawing/2014/main" id="{B339FC30-A5D7-4FD0-B37F-19FEFF38C483}"/>
              </a:ext>
            </a:extLst>
          </p:cNvPr>
          <p:cNvSpPr>
            <a:spLocks noGrp="1" noRot="1" noChangeAspect="1"/>
          </p:cNvSpPr>
          <p:nvPr>
            <p:ph type="sldImg"/>
          </p:nvPr>
        </p:nvSpPr>
        <p:spPr>
          <a:xfrm>
            <a:off x="381000" y="381000"/>
            <a:ext cx="4572000" cy="2573338"/>
          </a:xfrm>
        </p:spPr>
      </p:sp>
    </p:spTree>
    <p:extLst>
      <p:ext uri="{BB962C8B-B14F-4D97-AF65-F5344CB8AC3E}">
        <p14:creationId xmlns:p14="http://schemas.microsoft.com/office/powerpoint/2010/main" val="18519754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smtClean="0">
                <a:ln>
                  <a:noFill/>
                </a:ln>
                <a:solidFill>
                  <a:prstClr val="black"/>
                </a:solidFill>
                <a:effectLst/>
                <a:uLnTx/>
                <a:uFillTx/>
                <a:latin typeface="MetricHPE"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000" b="0" i="0" u="none" strike="noStrike" kern="1200" cap="none" spc="0" normalizeH="0" baseline="0" noProof="0">
              <a:ln>
                <a:noFill/>
              </a:ln>
              <a:solidFill>
                <a:prstClr val="black"/>
              </a:solidFill>
              <a:effectLst/>
              <a:uLnTx/>
              <a:uFillTx/>
              <a:latin typeface="MetricHPE" panose="020B0503030202060203" pitchFamily="34" charset="0"/>
              <a:ea typeface="+mn-ea"/>
              <a:cs typeface="+mn-cs"/>
            </a:endParaRPr>
          </a:p>
        </p:txBody>
      </p:sp>
      <p:sp>
        <p:nvSpPr>
          <p:cNvPr id="7" name="Slide Image Placeholder 6">
            <a:extLst>
              <a:ext uri="{FF2B5EF4-FFF2-40B4-BE49-F238E27FC236}">
                <a16:creationId xmlns:a16="http://schemas.microsoft.com/office/drawing/2014/main" id="{011CFCF2-ECE1-4729-B908-FB8C877730E2}"/>
              </a:ext>
            </a:extLst>
          </p:cNvPr>
          <p:cNvSpPr>
            <a:spLocks noGrp="1" noRot="1" noChangeAspect="1"/>
          </p:cNvSpPr>
          <p:nvPr>
            <p:ph type="sldImg"/>
          </p:nvPr>
        </p:nvSpPr>
        <p:spPr>
          <a:xfrm>
            <a:off x="381000" y="381000"/>
            <a:ext cx="4572000" cy="2573338"/>
          </a:xfrm>
        </p:spPr>
      </p:sp>
    </p:spTree>
    <p:extLst>
      <p:ext uri="{BB962C8B-B14F-4D97-AF65-F5344CB8AC3E}">
        <p14:creationId xmlns:p14="http://schemas.microsoft.com/office/powerpoint/2010/main" val="33965100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9144"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smtClean="0">
                <a:ln>
                  <a:noFill/>
                </a:ln>
                <a:solidFill>
                  <a:prstClr val="black"/>
                </a:solidFill>
                <a:effectLst/>
                <a:uLnTx/>
                <a:uFillTx/>
                <a:latin typeface="MetricHPE"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000" b="0" i="0" u="none" strike="noStrike" kern="1200" cap="none" spc="0" normalizeH="0" baseline="0" noProof="0">
              <a:ln>
                <a:noFill/>
              </a:ln>
              <a:solidFill>
                <a:prstClr val="black"/>
              </a:solidFill>
              <a:effectLst/>
              <a:uLnTx/>
              <a:uFillTx/>
              <a:latin typeface="MetricHPE" panose="020B0503030202060203" pitchFamily="34" charset="0"/>
              <a:ea typeface="+mn-ea"/>
              <a:cs typeface="+mn-cs"/>
            </a:endParaRPr>
          </a:p>
        </p:txBody>
      </p:sp>
      <p:sp>
        <p:nvSpPr>
          <p:cNvPr id="7" name="Slide Image Placeholder 6">
            <a:extLst>
              <a:ext uri="{FF2B5EF4-FFF2-40B4-BE49-F238E27FC236}">
                <a16:creationId xmlns:a16="http://schemas.microsoft.com/office/drawing/2014/main" id="{E0E0DFBF-3053-4F9B-9C4C-DC7DA14FCD22}"/>
              </a:ext>
            </a:extLst>
          </p:cNvPr>
          <p:cNvSpPr>
            <a:spLocks noGrp="1" noRot="1" noChangeAspect="1"/>
          </p:cNvSpPr>
          <p:nvPr>
            <p:ph type="sldImg"/>
          </p:nvPr>
        </p:nvSpPr>
        <p:spPr>
          <a:xfrm>
            <a:off x="381000" y="381000"/>
            <a:ext cx="4572000" cy="2573338"/>
          </a:xfrm>
        </p:spPr>
      </p:sp>
    </p:spTree>
    <p:extLst>
      <p:ext uri="{BB962C8B-B14F-4D97-AF65-F5344CB8AC3E}">
        <p14:creationId xmlns:p14="http://schemas.microsoft.com/office/powerpoint/2010/main" val="393629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smtClean="0">
                <a:ln>
                  <a:noFill/>
                </a:ln>
                <a:solidFill>
                  <a:prstClr val="black"/>
                </a:solidFill>
                <a:effectLst/>
                <a:uLnTx/>
                <a:uFillTx/>
                <a:latin typeface="MetricHPE"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a:ln>
                <a:noFill/>
              </a:ln>
              <a:solidFill>
                <a:prstClr val="black"/>
              </a:solidFill>
              <a:effectLst/>
              <a:uLnTx/>
              <a:uFillTx/>
              <a:latin typeface="MetricHPE" panose="020B0503030202060203" pitchFamily="34" charset="0"/>
              <a:ea typeface="+mn-ea"/>
              <a:cs typeface="+mn-cs"/>
            </a:endParaRPr>
          </a:p>
        </p:txBody>
      </p:sp>
      <p:sp>
        <p:nvSpPr>
          <p:cNvPr id="7" name="Slide Image Placeholder 6">
            <a:extLst>
              <a:ext uri="{FF2B5EF4-FFF2-40B4-BE49-F238E27FC236}">
                <a16:creationId xmlns:a16="http://schemas.microsoft.com/office/drawing/2014/main" id="{78E06975-7265-4067-9946-0298A92354B3}"/>
              </a:ext>
            </a:extLst>
          </p:cNvPr>
          <p:cNvSpPr>
            <a:spLocks noGrp="1" noRot="1" noChangeAspect="1"/>
          </p:cNvSpPr>
          <p:nvPr>
            <p:ph type="sldImg"/>
          </p:nvPr>
        </p:nvSpPr>
        <p:spPr>
          <a:xfrm>
            <a:off x="381000" y="381000"/>
            <a:ext cx="4572000" cy="2573338"/>
          </a:xfrm>
        </p:spPr>
      </p:sp>
    </p:spTree>
    <p:extLst>
      <p:ext uri="{BB962C8B-B14F-4D97-AF65-F5344CB8AC3E}">
        <p14:creationId xmlns:p14="http://schemas.microsoft.com/office/powerpoint/2010/main" val="1493646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smtClean="0">
                <a:ln>
                  <a:noFill/>
                </a:ln>
                <a:solidFill>
                  <a:prstClr val="black"/>
                </a:solidFill>
                <a:effectLst/>
                <a:uLnTx/>
                <a:uFillTx/>
                <a:latin typeface="MetricHPE"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solidFill>
                <a:prstClr val="black"/>
              </a:solidFill>
              <a:effectLst/>
              <a:uLnTx/>
              <a:uFillTx/>
              <a:latin typeface="MetricHPE" panose="020B0503030202060203" pitchFamily="34" charset="0"/>
              <a:ea typeface="+mn-ea"/>
              <a:cs typeface="+mn-cs"/>
            </a:endParaRPr>
          </a:p>
        </p:txBody>
      </p:sp>
      <p:sp>
        <p:nvSpPr>
          <p:cNvPr id="7" name="Slide Image Placeholder 6">
            <a:extLst>
              <a:ext uri="{FF2B5EF4-FFF2-40B4-BE49-F238E27FC236}">
                <a16:creationId xmlns:a16="http://schemas.microsoft.com/office/drawing/2014/main" id="{B45F6C2A-D890-4D93-B835-0A12F9E0A897}"/>
              </a:ext>
            </a:extLst>
          </p:cNvPr>
          <p:cNvSpPr>
            <a:spLocks noGrp="1" noRot="1" noChangeAspect="1"/>
          </p:cNvSpPr>
          <p:nvPr>
            <p:ph type="sldImg"/>
          </p:nvPr>
        </p:nvSpPr>
        <p:spPr>
          <a:xfrm>
            <a:off x="381000" y="381000"/>
            <a:ext cx="4572000" cy="2573338"/>
          </a:xfrm>
        </p:spPr>
      </p:sp>
    </p:spTree>
    <p:extLst>
      <p:ext uri="{BB962C8B-B14F-4D97-AF65-F5344CB8AC3E}">
        <p14:creationId xmlns:p14="http://schemas.microsoft.com/office/powerpoint/2010/main" val="1881662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smtClean="0">
                <a:ln>
                  <a:noFill/>
                </a:ln>
                <a:solidFill>
                  <a:prstClr val="black"/>
                </a:solidFill>
                <a:effectLst/>
                <a:uLnTx/>
                <a:uFillTx/>
                <a:latin typeface="MetricHPE"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a:ln>
                <a:noFill/>
              </a:ln>
              <a:solidFill>
                <a:prstClr val="black"/>
              </a:solidFill>
              <a:effectLst/>
              <a:uLnTx/>
              <a:uFillTx/>
              <a:latin typeface="MetricHPE" panose="020B0503030202060203" pitchFamily="34" charset="0"/>
              <a:ea typeface="+mn-ea"/>
              <a:cs typeface="+mn-cs"/>
            </a:endParaRPr>
          </a:p>
        </p:txBody>
      </p:sp>
      <p:sp>
        <p:nvSpPr>
          <p:cNvPr id="7" name="Slide Image Placeholder 6">
            <a:extLst>
              <a:ext uri="{FF2B5EF4-FFF2-40B4-BE49-F238E27FC236}">
                <a16:creationId xmlns:a16="http://schemas.microsoft.com/office/drawing/2014/main" id="{BFF8BA13-29E0-4778-8D1C-EDAA7343ED97}"/>
              </a:ext>
            </a:extLst>
          </p:cNvPr>
          <p:cNvSpPr>
            <a:spLocks noGrp="1" noRot="1" noChangeAspect="1"/>
          </p:cNvSpPr>
          <p:nvPr>
            <p:ph type="sldImg"/>
          </p:nvPr>
        </p:nvSpPr>
        <p:spPr>
          <a:xfrm>
            <a:off x="381000" y="381000"/>
            <a:ext cx="4572000" cy="2573338"/>
          </a:xfrm>
        </p:spPr>
      </p:sp>
    </p:spTree>
    <p:extLst>
      <p:ext uri="{BB962C8B-B14F-4D97-AF65-F5344CB8AC3E}">
        <p14:creationId xmlns:p14="http://schemas.microsoft.com/office/powerpoint/2010/main" val="20772940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BFEAE42-E3FE-4405-B7FC-4425D05B92A0}" type="slidenum">
              <a:rPr lang="en-US" smtClean="0"/>
              <a:pPr/>
              <a:t>5</a:t>
            </a:fld>
            <a:endParaRPr lang="en-US"/>
          </a:p>
        </p:txBody>
      </p:sp>
    </p:spTree>
    <p:extLst>
      <p:ext uri="{BB962C8B-B14F-4D97-AF65-F5344CB8AC3E}">
        <p14:creationId xmlns:p14="http://schemas.microsoft.com/office/powerpoint/2010/main" val="13968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smtClean="0">
                <a:ln>
                  <a:noFill/>
                </a:ln>
                <a:solidFill>
                  <a:prstClr val="black"/>
                </a:solidFill>
                <a:effectLst/>
                <a:uLnTx/>
                <a:uFillTx/>
                <a:latin typeface="MetricHPE"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prstClr val="black"/>
              </a:solidFill>
              <a:effectLst/>
              <a:uLnTx/>
              <a:uFillTx/>
              <a:latin typeface="MetricHPE" panose="020B0503030202060203" pitchFamily="34" charset="0"/>
              <a:ea typeface="+mn-ea"/>
              <a:cs typeface="+mn-cs"/>
            </a:endParaRPr>
          </a:p>
        </p:txBody>
      </p:sp>
      <p:sp>
        <p:nvSpPr>
          <p:cNvPr id="6" name="Slide Image Placeholder 5">
            <a:extLst>
              <a:ext uri="{FF2B5EF4-FFF2-40B4-BE49-F238E27FC236}">
                <a16:creationId xmlns:a16="http://schemas.microsoft.com/office/drawing/2014/main" id="{7E278AB0-AF0B-42FA-B109-AA0E4C9C0701}"/>
              </a:ext>
            </a:extLst>
          </p:cNvPr>
          <p:cNvSpPr>
            <a:spLocks noGrp="1" noRot="1" noChangeAspect="1"/>
          </p:cNvSpPr>
          <p:nvPr>
            <p:ph type="sldImg"/>
          </p:nvPr>
        </p:nvSpPr>
        <p:spPr>
          <a:xfrm>
            <a:off x="381000" y="381000"/>
            <a:ext cx="4572000" cy="2573338"/>
          </a:xfrm>
        </p:spPr>
      </p:sp>
    </p:spTree>
    <p:extLst>
      <p:ext uri="{BB962C8B-B14F-4D97-AF65-F5344CB8AC3E}">
        <p14:creationId xmlns:p14="http://schemas.microsoft.com/office/powerpoint/2010/main" val="3507922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marL="256032" lvl="2"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smtClean="0">
                <a:ln>
                  <a:noFill/>
                </a:ln>
                <a:solidFill>
                  <a:prstClr val="black"/>
                </a:solidFill>
                <a:effectLst/>
                <a:uLnTx/>
                <a:uFillTx/>
                <a:latin typeface="MetricHPE"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a:ln>
                <a:noFill/>
              </a:ln>
              <a:solidFill>
                <a:prstClr val="black"/>
              </a:solidFill>
              <a:effectLst/>
              <a:uLnTx/>
              <a:uFillTx/>
              <a:latin typeface="MetricHPE" panose="020B0503030202060203" pitchFamily="34" charset="0"/>
              <a:ea typeface="+mn-ea"/>
              <a:cs typeface="+mn-cs"/>
            </a:endParaRPr>
          </a:p>
        </p:txBody>
      </p:sp>
      <p:sp>
        <p:nvSpPr>
          <p:cNvPr id="7" name="Slide Image Placeholder 6">
            <a:extLst>
              <a:ext uri="{FF2B5EF4-FFF2-40B4-BE49-F238E27FC236}">
                <a16:creationId xmlns:a16="http://schemas.microsoft.com/office/drawing/2014/main" id="{13FF4B63-1019-4006-BE25-919146D5CB2A}"/>
              </a:ext>
            </a:extLst>
          </p:cNvPr>
          <p:cNvSpPr>
            <a:spLocks noGrp="1" noRot="1" noChangeAspect="1"/>
          </p:cNvSpPr>
          <p:nvPr>
            <p:ph type="sldImg"/>
          </p:nvPr>
        </p:nvSpPr>
        <p:spPr>
          <a:xfrm>
            <a:off x="381000" y="381000"/>
            <a:ext cx="4572000" cy="2573338"/>
          </a:xfrm>
        </p:spPr>
      </p:sp>
    </p:spTree>
    <p:extLst>
      <p:ext uri="{BB962C8B-B14F-4D97-AF65-F5344CB8AC3E}">
        <p14:creationId xmlns:p14="http://schemas.microsoft.com/office/powerpoint/2010/main" val="3725461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smtClean="0">
                <a:ln>
                  <a:noFill/>
                </a:ln>
                <a:solidFill>
                  <a:prstClr val="black"/>
                </a:solidFill>
                <a:effectLst/>
                <a:uLnTx/>
                <a:uFillTx/>
                <a:latin typeface="MetricHPE"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a:ln>
                <a:noFill/>
              </a:ln>
              <a:solidFill>
                <a:prstClr val="black"/>
              </a:solidFill>
              <a:effectLst/>
              <a:uLnTx/>
              <a:uFillTx/>
              <a:latin typeface="MetricHPE" panose="020B0503030202060203" pitchFamily="34" charset="0"/>
              <a:ea typeface="+mn-ea"/>
              <a:cs typeface="+mn-cs"/>
            </a:endParaRPr>
          </a:p>
        </p:txBody>
      </p:sp>
      <p:sp>
        <p:nvSpPr>
          <p:cNvPr id="7" name="Slide Image Placeholder 6">
            <a:extLst>
              <a:ext uri="{FF2B5EF4-FFF2-40B4-BE49-F238E27FC236}">
                <a16:creationId xmlns:a16="http://schemas.microsoft.com/office/drawing/2014/main" id="{CF940FDB-9FBC-4431-8655-04577432A083}"/>
              </a:ext>
            </a:extLst>
          </p:cNvPr>
          <p:cNvSpPr>
            <a:spLocks noGrp="1" noRot="1" noChangeAspect="1"/>
          </p:cNvSpPr>
          <p:nvPr>
            <p:ph type="sldImg"/>
          </p:nvPr>
        </p:nvSpPr>
        <p:spPr>
          <a:xfrm>
            <a:off x="381000" y="381000"/>
            <a:ext cx="4572000" cy="2573338"/>
          </a:xfrm>
        </p:spPr>
      </p:sp>
    </p:spTree>
    <p:extLst>
      <p:ext uri="{BB962C8B-B14F-4D97-AF65-F5344CB8AC3E}">
        <p14:creationId xmlns:p14="http://schemas.microsoft.com/office/powerpoint/2010/main" val="712939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9144" indent="0">
              <a:buNone/>
            </a:pPr>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BFEAE42-E3FE-4405-B7FC-4425D05B92A0}" type="slidenum">
              <a:rPr kumimoji="0" lang="en-US" sz="1000" b="0" i="0" u="none" strike="noStrike" kern="1200" cap="none" spc="0" normalizeH="0" baseline="0" noProof="0" smtClean="0">
                <a:ln>
                  <a:noFill/>
                </a:ln>
                <a:solidFill>
                  <a:prstClr val="black"/>
                </a:solidFill>
                <a:effectLst/>
                <a:uLnTx/>
                <a:uFillTx/>
                <a:latin typeface="MetricHPE" panose="020B050303020206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solidFill>
                <a:prstClr val="black"/>
              </a:solidFill>
              <a:effectLst/>
              <a:uLnTx/>
              <a:uFillTx/>
              <a:latin typeface="MetricHPE" panose="020B0503030202060203" pitchFamily="34" charset="0"/>
              <a:ea typeface="+mn-ea"/>
              <a:cs typeface="+mn-cs"/>
            </a:endParaRPr>
          </a:p>
        </p:txBody>
      </p:sp>
      <p:sp>
        <p:nvSpPr>
          <p:cNvPr id="6" name="Slide Image Placeholder 5">
            <a:extLst>
              <a:ext uri="{FF2B5EF4-FFF2-40B4-BE49-F238E27FC236}">
                <a16:creationId xmlns:a16="http://schemas.microsoft.com/office/drawing/2014/main" id="{7E278AB0-AF0B-42FA-B109-AA0E4C9C0701}"/>
              </a:ext>
            </a:extLst>
          </p:cNvPr>
          <p:cNvSpPr>
            <a:spLocks noGrp="1" noRot="1" noChangeAspect="1"/>
          </p:cNvSpPr>
          <p:nvPr>
            <p:ph type="sldImg"/>
          </p:nvPr>
        </p:nvSpPr>
        <p:spPr>
          <a:xfrm>
            <a:off x="381000" y="381000"/>
            <a:ext cx="4572000" cy="2573338"/>
          </a:xfrm>
        </p:spPr>
      </p:sp>
    </p:spTree>
    <p:extLst>
      <p:ext uri="{BB962C8B-B14F-4D97-AF65-F5344CB8AC3E}">
        <p14:creationId xmlns:p14="http://schemas.microsoft.com/office/powerpoint/2010/main" val="2568320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7" name="Date"/>
          <p:cNvSpPr>
            <a:spLocks noGrp="1"/>
          </p:cNvSpPr>
          <p:nvPr>
            <p:ph type="body" sz="quarter" idx="13" hasCustomPrompt="1"/>
          </p:nvPr>
        </p:nvSpPr>
        <p:spPr>
          <a:xfrm>
            <a:off x="290747" y="4577983"/>
            <a:ext cx="5489578" cy="339214"/>
          </a:xfrm>
        </p:spPr>
        <p:txBody>
          <a:bodyPr lIns="91440" tIns="91440" rIns="91440" bIns="91440">
            <a:noAutofit/>
          </a:bodyPr>
          <a:lstStyle>
            <a:lvl1pPr marL="0" indent="0">
              <a:spcBef>
                <a:spcPts val="0"/>
              </a:spcBef>
              <a:buNone/>
              <a:defRPr sz="2200" baseline="0">
                <a:solidFill>
                  <a:schemeClr val="tx1"/>
                </a:solidFill>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Month day, year</a:t>
            </a:r>
          </a:p>
        </p:txBody>
      </p:sp>
      <p:sp>
        <p:nvSpPr>
          <p:cNvPr id="16" name="Subtitle"/>
          <p:cNvSpPr>
            <a:spLocks noGrp="1"/>
          </p:cNvSpPr>
          <p:nvPr>
            <p:ph type="subTitle" idx="1" hasCustomPrompt="1"/>
          </p:nvPr>
        </p:nvSpPr>
        <p:spPr>
          <a:xfrm>
            <a:off x="290747" y="4133088"/>
            <a:ext cx="8229600" cy="438912"/>
          </a:xfrm>
        </p:spPr>
        <p:txBody>
          <a:bodyPr lIns="91440" tIns="91440" rIns="91440" bIns="91440">
            <a:noAutofit/>
          </a:bodyPr>
          <a:lstStyle>
            <a:lvl1pPr marL="0" indent="0" algn="l">
              <a:spcBef>
                <a:spcPts val="0"/>
              </a:spcBef>
              <a:buNone/>
              <a:defRPr sz="32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and title</a:t>
            </a:r>
          </a:p>
        </p:txBody>
      </p:sp>
      <p:sp>
        <p:nvSpPr>
          <p:cNvPr id="18" name="Bar"/>
          <p:cNvSpPr/>
          <p:nvPr userDrawn="1"/>
        </p:nvSpPr>
        <p:spPr>
          <a:xfrm>
            <a:off x="379647" y="3890957"/>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15" name="Title"/>
          <p:cNvSpPr>
            <a:spLocks noGrp="1"/>
          </p:cNvSpPr>
          <p:nvPr>
            <p:ph type="title" hasCustomPrompt="1"/>
          </p:nvPr>
        </p:nvSpPr>
        <p:spPr>
          <a:xfrm>
            <a:off x="290747" y="1869197"/>
            <a:ext cx="11423555" cy="1905000"/>
          </a:xfrm>
        </p:spPr>
        <p:txBody>
          <a:bodyPr lIns="91440" tIns="91440" rIns="91440" bIns="91440" anchor="b"/>
          <a:lstStyle>
            <a:lvl1pPr>
              <a:lnSpc>
                <a:spcPct val="80000"/>
              </a:lnSpc>
              <a:defRPr sz="4400">
                <a:solidFill>
                  <a:schemeClr val="tx1"/>
                </a:solidFill>
              </a:defRPr>
            </a:lvl1pPr>
          </a:lstStyle>
          <a:p>
            <a:r>
              <a:rPr lang="en-US"/>
              <a:t>Click to edit</a:t>
            </a:r>
            <a:br>
              <a:rPr lang="en-US"/>
            </a:br>
            <a:r>
              <a:rPr lang="en-US"/>
              <a:t>master title style</a:t>
            </a:r>
          </a:p>
        </p:txBody>
      </p:sp>
      <p:sp>
        <p:nvSpPr>
          <p:cNvPr id="2" name="Footer Placeholder">
            <a:extLst>
              <a:ext uri="{FF2B5EF4-FFF2-40B4-BE49-F238E27FC236}">
                <a16:creationId xmlns:a16="http://schemas.microsoft.com/office/drawing/2014/main" id="{087376D2-6A59-4BA9-8EA0-2ACD180817BE}"/>
              </a:ext>
            </a:extLst>
          </p:cNvPr>
          <p:cNvSpPr>
            <a:spLocks noGrp="1"/>
          </p:cNvSpPr>
          <p:nvPr>
            <p:ph type="ftr" sz="quarter" idx="14"/>
          </p:nvPr>
        </p:nvSpPr>
        <p:spPr>
          <a:xfrm>
            <a:off x="4374720" y="6129337"/>
            <a:ext cx="7481160" cy="411581"/>
          </a:xfrm>
        </p:spPr>
        <p:txBody>
          <a:bodyPr/>
          <a:lstStyle>
            <a:lvl1pPr>
              <a:defRPr>
                <a:latin typeface="+mn-lt"/>
              </a:defRPr>
            </a:lvl1pPr>
          </a:lstStyle>
          <a:p>
            <a:r>
              <a:rPr lang="en-US"/>
              <a:t>CONFIDENTIAL | AUTHORIZED </a:t>
            </a:r>
          </a:p>
        </p:txBody>
      </p:sp>
      <p:grpSp>
        <p:nvGrpSpPr>
          <p:cNvPr id="13" name="Logo">
            <a:extLst>
              <a:ext uri="{FF2B5EF4-FFF2-40B4-BE49-F238E27FC236}">
                <a16:creationId xmlns:a16="http://schemas.microsoft.com/office/drawing/2014/main" id="{C7CA71CE-C053-471F-9DCA-CD481E01A6E9}"/>
              </a:ext>
            </a:extLst>
          </p:cNvPr>
          <p:cNvGrpSpPr>
            <a:grpSpLocks noChangeAspect="1"/>
          </p:cNvGrpSpPr>
          <p:nvPr userDrawn="1"/>
        </p:nvGrpSpPr>
        <p:grpSpPr>
          <a:xfrm>
            <a:off x="393523" y="381956"/>
            <a:ext cx="2218745" cy="893759"/>
            <a:chOff x="393523" y="381956"/>
            <a:chExt cx="2218745" cy="893759"/>
          </a:xfrm>
        </p:grpSpPr>
        <p:sp>
          <p:nvSpPr>
            <p:cNvPr id="14" name="Element">
              <a:extLst>
                <a:ext uri="{FF2B5EF4-FFF2-40B4-BE49-F238E27FC236}">
                  <a16:creationId xmlns:a16="http://schemas.microsoft.com/office/drawing/2014/main" id="{E3099459-FF93-42DF-AF0B-9F971EEC0212}"/>
                </a:ext>
              </a:extLst>
            </p:cNvPr>
            <p:cNvSpPr>
              <a:spLocks noEditPoints="1"/>
            </p:cNvSpPr>
            <p:nvPr/>
          </p:nvSpPr>
          <p:spPr bwMode="auto">
            <a:xfrm>
              <a:off x="393523" y="381956"/>
              <a:ext cx="759854" cy="211008"/>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1A9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etricHPE Black" panose="020B0A03030202060203" pitchFamily="34" charset="0"/>
              </a:endParaRPr>
            </a:p>
          </p:txBody>
        </p:sp>
        <p:sp>
          <p:nvSpPr>
            <p:cNvPr id="20" name="Wordmark">
              <a:extLst>
                <a:ext uri="{FF2B5EF4-FFF2-40B4-BE49-F238E27FC236}">
                  <a16:creationId xmlns:a16="http://schemas.microsoft.com/office/drawing/2014/main" id="{75AF4DC2-08D7-4947-BE56-AB476704954E}"/>
                </a:ext>
              </a:extLst>
            </p:cNvPr>
            <p:cNvSpPr>
              <a:spLocks noEditPoints="1"/>
            </p:cNvSpPr>
            <p:nvPr/>
          </p:nvSpPr>
          <p:spPr bwMode="auto">
            <a:xfrm>
              <a:off x="393523" y="730052"/>
              <a:ext cx="2218745" cy="545663"/>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etricHPE Black" panose="020B0A03030202060203" pitchFamily="34" charset="0"/>
              </a:endParaRPr>
            </a:p>
          </p:txBody>
        </p:sp>
      </p:grpSp>
    </p:spTree>
    <p:extLst>
      <p:ext uri="{BB962C8B-B14F-4D97-AF65-F5344CB8AC3E}">
        <p14:creationId xmlns:p14="http://schemas.microsoft.com/office/powerpoint/2010/main" val="3639556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edium Blue Frame Divider">
    <p:spTree>
      <p:nvGrpSpPr>
        <p:cNvPr id="1" name=""/>
        <p:cNvGrpSpPr/>
        <p:nvPr/>
      </p:nvGrpSpPr>
      <p:grpSpPr>
        <a:xfrm>
          <a:off x="0" y="0"/>
          <a:ext cx="0" cy="0"/>
          <a:chOff x="0" y="0"/>
          <a:chExt cx="0" cy="0"/>
        </a:xfrm>
      </p:grpSpPr>
      <p:sp>
        <p:nvSpPr>
          <p:cNvPr id="14" name="Text">
            <a:extLst>
              <a:ext uri="{FF2B5EF4-FFF2-40B4-BE49-F238E27FC236}">
                <a16:creationId xmlns:a16="http://schemas.microsoft.com/office/drawing/2014/main" id="{71441D17-F569-4929-BED2-B3C594D2EB1E}"/>
              </a:ext>
            </a:extLst>
          </p:cNvPr>
          <p:cNvSpPr>
            <a:spLocks noGrp="1"/>
          </p:cNvSpPr>
          <p:nvPr>
            <p:ph type="body" sz="quarter" idx="14"/>
          </p:nvPr>
        </p:nvSpPr>
        <p:spPr>
          <a:xfrm>
            <a:off x="288994" y="2871000"/>
            <a:ext cx="8522208" cy="2735980"/>
          </a:xfrm>
        </p:spPr>
        <p:txBody>
          <a:bodyPr lIns="91440" tIns="91440" rIns="91440" bIns="91440">
            <a:noAutofit/>
          </a:bodyPr>
          <a:lstStyle>
            <a:lvl1pPr marL="0" indent="0">
              <a:spcBef>
                <a:spcPts val="0"/>
              </a:spcBef>
              <a:buFontTx/>
              <a:buNone/>
              <a:defRPr sz="2600">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6" name="Bar"/>
          <p:cNvSpPr/>
          <p:nvPr userDrawn="1"/>
        </p:nvSpPr>
        <p:spPr>
          <a:xfrm>
            <a:off x="377894" y="2716146"/>
            <a:ext cx="8522208" cy="54864"/>
          </a:xfrm>
          <a:prstGeom prst="rect">
            <a:avLst/>
          </a:prstGeom>
          <a:solidFill>
            <a:srgbClr val="32DA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8" name="Title">
            <a:extLst>
              <a:ext uri="{FF2B5EF4-FFF2-40B4-BE49-F238E27FC236}">
                <a16:creationId xmlns:a16="http://schemas.microsoft.com/office/drawing/2014/main" id="{52C54A16-447D-4A74-9122-F46E4BC750F0}"/>
              </a:ext>
            </a:extLst>
          </p:cNvPr>
          <p:cNvSpPr>
            <a:spLocks noGrp="1"/>
          </p:cNvSpPr>
          <p:nvPr>
            <p:ph type="title" hasCustomPrompt="1"/>
          </p:nvPr>
        </p:nvSpPr>
        <p:spPr>
          <a:xfrm>
            <a:off x="288995" y="685800"/>
            <a:ext cx="8522208" cy="1957353"/>
          </a:xfrm>
        </p:spPr>
        <p:txBody>
          <a:bodyPr lIns="91440" tIns="91440" rIns="91440" bIns="91440" anchor="b" anchorCtr="0"/>
          <a:lstStyle>
            <a:lvl1pPr>
              <a:defRPr sz="3200" baseline="0"/>
            </a:lvl1pPr>
          </a:lstStyle>
          <a:p>
            <a:r>
              <a:rPr lang="en-US"/>
              <a:t>Click to add section header</a:t>
            </a:r>
          </a:p>
        </p:txBody>
      </p:sp>
      <p:sp>
        <p:nvSpPr>
          <p:cNvPr id="3" name="Slide Number Placeholder">
            <a:extLst>
              <a:ext uri="{FF2B5EF4-FFF2-40B4-BE49-F238E27FC236}">
                <a16:creationId xmlns:a16="http://schemas.microsoft.com/office/drawing/2014/main" id="{29926132-14B5-462D-8011-DBD07D3A4F4E}"/>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0698795D-6546-4F01-AD74-FF78AF2E677C}"/>
              </a:ext>
            </a:extLst>
          </p:cNvPr>
          <p:cNvSpPr>
            <a:spLocks noGrp="1"/>
          </p:cNvSpPr>
          <p:nvPr>
            <p:ph type="ftr" sz="quarter" idx="15"/>
          </p:nvPr>
        </p:nvSpPr>
        <p:spPr/>
        <p:txBody>
          <a:bodyPr/>
          <a:lstStyle/>
          <a:p>
            <a:r>
              <a:rPr lang="en-US"/>
              <a:t>CONFIDENTIAL | AUTHORIZED </a:t>
            </a:r>
          </a:p>
        </p:txBody>
      </p:sp>
    </p:spTree>
    <p:extLst>
      <p:ext uri="{BB962C8B-B14F-4D97-AF65-F5344CB8AC3E}">
        <p14:creationId xmlns:p14="http://schemas.microsoft.com/office/powerpoint/2010/main" val="516669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range Frame Divider">
    <p:spTree>
      <p:nvGrpSpPr>
        <p:cNvPr id="1" name=""/>
        <p:cNvGrpSpPr/>
        <p:nvPr/>
      </p:nvGrpSpPr>
      <p:grpSpPr>
        <a:xfrm>
          <a:off x="0" y="0"/>
          <a:ext cx="0" cy="0"/>
          <a:chOff x="0" y="0"/>
          <a:chExt cx="0" cy="0"/>
        </a:xfrm>
      </p:grpSpPr>
      <p:sp>
        <p:nvSpPr>
          <p:cNvPr id="14" name="Text">
            <a:extLst>
              <a:ext uri="{FF2B5EF4-FFF2-40B4-BE49-F238E27FC236}">
                <a16:creationId xmlns:a16="http://schemas.microsoft.com/office/drawing/2014/main" id="{EE3E2CEF-B9DC-4BC7-912D-0AF3140E0BBE}"/>
              </a:ext>
            </a:extLst>
          </p:cNvPr>
          <p:cNvSpPr>
            <a:spLocks noGrp="1"/>
          </p:cNvSpPr>
          <p:nvPr>
            <p:ph type="body" sz="quarter" idx="14"/>
          </p:nvPr>
        </p:nvSpPr>
        <p:spPr>
          <a:xfrm>
            <a:off x="288994" y="2871000"/>
            <a:ext cx="8522208" cy="2735980"/>
          </a:xfrm>
        </p:spPr>
        <p:txBody>
          <a:bodyPr lIns="91440" tIns="91440" rIns="91440" bIns="91440">
            <a:noAutofit/>
          </a:bodyPr>
          <a:lstStyle>
            <a:lvl1pPr marL="0" indent="0">
              <a:spcBef>
                <a:spcPts val="0"/>
              </a:spcBef>
              <a:buFontTx/>
              <a:buNone/>
              <a:defRPr sz="2600">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6" name="Bar"/>
          <p:cNvSpPr/>
          <p:nvPr userDrawn="1"/>
        </p:nvSpPr>
        <p:spPr>
          <a:xfrm>
            <a:off x="377894" y="2716146"/>
            <a:ext cx="8522208"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8" name="Title">
            <a:extLst>
              <a:ext uri="{FF2B5EF4-FFF2-40B4-BE49-F238E27FC236}">
                <a16:creationId xmlns:a16="http://schemas.microsoft.com/office/drawing/2014/main" id="{10CC7B28-F85E-49B0-A5ED-82D39FF680D7}"/>
              </a:ext>
            </a:extLst>
          </p:cNvPr>
          <p:cNvSpPr>
            <a:spLocks noGrp="1"/>
          </p:cNvSpPr>
          <p:nvPr>
            <p:ph type="title" hasCustomPrompt="1"/>
          </p:nvPr>
        </p:nvSpPr>
        <p:spPr>
          <a:xfrm>
            <a:off x="288995" y="685800"/>
            <a:ext cx="8522208" cy="1957353"/>
          </a:xfrm>
        </p:spPr>
        <p:txBody>
          <a:bodyPr lIns="91440" tIns="91440" rIns="91440" bIns="91440" anchor="b" anchorCtr="0"/>
          <a:lstStyle>
            <a:lvl1pPr>
              <a:defRPr sz="3200" baseline="0"/>
            </a:lvl1pPr>
          </a:lstStyle>
          <a:p>
            <a:r>
              <a:rPr lang="en-US"/>
              <a:t>Click to add section header</a:t>
            </a:r>
          </a:p>
        </p:txBody>
      </p:sp>
      <p:sp>
        <p:nvSpPr>
          <p:cNvPr id="3" name="Slide Number Placeholder">
            <a:extLst>
              <a:ext uri="{FF2B5EF4-FFF2-40B4-BE49-F238E27FC236}">
                <a16:creationId xmlns:a16="http://schemas.microsoft.com/office/drawing/2014/main" id="{2452CF67-7C64-4A36-818E-9739F15599EC}"/>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FE686EF5-477F-4DCE-824F-3C05B5AA6594}"/>
              </a:ext>
            </a:extLst>
          </p:cNvPr>
          <p:cNvSpPr>
            <a:spLocks noGrp="1"/>
          </p:cNvSpPr>
          <p:nvPr>
            <p:ph type="ftr" sz="quarter" idx="15"/>
          </p:nvPr>
        </p:nvSpPr>
        <p:spPr/>
        <p:txBody>
          <a:bodyPr/>
          <a:lstStyle/>
          <a:p>
            <a:r>
              <a:rPr lang="en-US"/>
              <a:t>CONFIDENTIAL | AUTHORIZED </a:t>
            </a:r>
          </a:p>
        </p:txBody>
      </p:sp>
    </p:spTree>
    <p:extLst>
      <p:ext uri="{BB962C8B-B14F-4D97-AF65-F5344CB8AC3E}">
        <p14:creationId xmlns:p14="http://schemas.microsoft.com/office/powerpoint/2010/main" val="232019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2" name="Name, title, company"/>
          <p:cNvSpPr>
            <a:spLocks noGrp="1"/>
          </p:cNvSpPr>
          <p:nvPr>
            <p:ph type="body" sz="quarter" idx="14" hasCustomPrompt="1"/>
          </p:nvPr>
        </p:nvSpPr>
        <p:spPr>
          <a:xfrm>
            <a:off x="512997" y="3989508"/>
            <a:ext cx="8228011" cy="533400"/>
          </a:xfrm>
        </p:spPr>
        <p:txBody>
          <a:bodyPr lIns="91440">
            <a:noAutofit/>
          </a:bodyPr>
          <a:lstStyle>
            <a:lvl1pPr marL="0" indent="0">
              <a:spcBef>
                <a:spcPts val="0"/>
              </a:spcBef>
              <a:buFontTx/>
              <a:buNone/>
              <a:defRPr sz="2600">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add quoted person’s name, title, company</a:t>
            </a:r>
          </a:p>
        </p:txBody>
      </p:sp>
      <p:sp>
        <p:nvSpPr>
          <p:cNvPr id="11" name="Quote"/>
          <p:cNvSpPr>
            <a:spLocks noGrp="1"/>
          </p:cNvSpPr>
          <p:nvPr>
            <p:ph type="title" hasCustomPrompt="1"/>
          </p:nvPr>
        </p:nvSpPr>
        <p:spPr>
          <a:xfrm>
            <a:off x="284398" y="685800"/>
            <a:ext cx="9106250" cy="3075861"/>
          </a:xfrm>
        </p:spPr>
        <p:txBody>
          <a:bodyPr lIns="91440" anchor="b" anchorCtr="0"/>
          <a:lstStyle>
            <a:lvl1pPr marL="219456" indent="-219456">
              <a:defRPr sz="4600" cap="none" baseline="0">
                <a:latin typeface="+mn-lt"/>
              </a:defRPr>
            </a:lvl1pPr>
          </a:lstStyle>
          <a:p>
            <a:r>
              <a:rPr lang="en-US"/>
              <a:t>“Click to add quote here. Type quotation marks before and after text.”</a:t>
            </a:r>
          </a:p>
        </p:txBody>
      </p:sp>
      <p:sp>
        <p:nvSpPr>
          <p:cNvPr id="3" name="Slide Number Placeholder">
            <a:extLst>
              <a:ext uri="{FF2B5EF4-FFF2-40B4-BE49-F238E27FC236}">
                <a16:creationId xmlns:a16="http://schemas.microsoft.com/office/drawing/2014/main" id="{416E5649-B5F3-4893-ACEE-FDDDEA277D6A}"/>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CC9133F1-6679-476E-AEFD-931027BED082}"/>
              </a:ext>
            </a:extLst>
          </p:cNvPr>
          <p:cNvSpPr>
            <a:spLocks noGrp="1"/>
          </p:cNvSpPr>
          <p:nvPr>
            <p:ph type="ftr" sz="quarter" idx="15"/>
          </p:nvPr>
        </p:nvSpPr>
        <p:spPr/>
        <p:txBody>
          <a:bodyPr/>
          <a:lstStyle/>
          <a:p>
            <a:r>
              <a:rPr lang="en-US"/>
              <a:t>CONFIDENTIAL | AUTHORIZED </a:t>
            </a:r>
          </a:p>
        </p:txBody>
      </p:sp>
    </p:spTree>
    <p:extLst>
      <p:ext uri="{BB962C8B-B14F-4D97-AF65-F5344CB8AC3E}">
        <p14:creationId xmlns:p14="http://schemas.microsoft.com/office/powerpoint/2010/main" val="4323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7"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0"/>
            </a:endParaRPr>
          </a:p>
        </p:txBody>
      </p:sp>
      <p:sp>
        <p:nvSpPr>
          <p:cNvPr id="2" name="Footer Placeholder"/>
          <p:cNvSpPr>
            <a:spLocks noGrp="1"/>
          </p:cNvSpPr>
          <p:nvPr>
            <p:ph type="ftr" sz="quarter" idx="18"/>
          </p:nvPr>
        </p:nvSpPr>
        <p:spPr/>
        <p:txBody>
          <a:bodyPr/>
          <a:lstStyle>
            <a:lvl1pPr>
              <a:defRPr>
                <a:latin typeface="MetricHPE" panose="020B0503030202060203" pitchFamily="34" charset="0"/>
              </a:defRPr>
            </a:lvl1pPr>
          </a:lstStyle>
          <a:p>
            <a:r>
              <a:rPr lang="en-US"/>
              <a:t>CONFIDENTIAL | AUTHORIZED</a:t>
            </a:r>
          </a:p>
        </p:txBody>
      </p:sp>
      <p:sp>
        <p:nvSpPr>
          <p:cNvPr id="3" name="Slide Number Placeholder"/>
          <p:cNvSpPr>
            <a:spLocks noGrp="1"/>
          </p:cNvSpPr>
          <p:nvPr>
            <p:ph type="sldNum" sz="quarter" idx="19"/>
          </p:nvPr>
        </p:nvSpPr>
        <p:spPr/>
        <p:txBody>
          <a:bodyPr/>
          <a:lstStyle>
            <a:lvl1pPr>
              <a:defRPr>
                <a:latin typeface="MetricHPE" panose="020B0503030202060203" pitchFamily="34" charset="0"/>
              </a:defRPr>
            </a:lvl1pPr>
          </a:lstStyle>
          <a:p>
            <a:pPr defTabSz="1088421">
              <a:buFontTx/>
              <a:buBlip>
                <a:blip r:embed="rId2"/>
              </a:buBlip>
            </a:pPr>
            <a:fld id="{104FC826-72BB-4AF1-BA01-A94F7396A7DC}" type="slidenum">
              <a:rPr lang="en-US" smtClean="0"/>
              <a:pPr defTabSz="1088421">
                <a:buFontTx/>
                <a:buBlip>
                  <a:blip r:embed="rId2"/>
                </a:buBlip>
              </a:pPr>
              <a:t>‹#›</a:t>
            </a:fld>
            <a:endParaRPr lang="en-US"/>
          </a:p>
        </p:txBody>
      </p:sp>
      <p:sp>
        <p:nvSpPr>
          <p:cNvPr id="9" name="Content Placeholder">
            <a:extLst>
              <a:ext uri="{FF2B5EF4-FFF2-40B4-BE49-F238E27FC236}">
                <a16:creationId xmlns:a16="http://schemas.microsoft.com/office/drawing/2014/main" id="{88F2DF35-63BF-460F-A215-8F5110C2F71B}"/>
              </a:ext>
            </a:extLst>
          </p:cNvPr>
          <p:cNvSpPr>
            <a:spLocks noGrp="1"/>
          </p:cNvSpPr>
          <p:nvPr>
            <p:ph idx="1"/>
          </p:nvPr>
        </p:nvSpPr>
        <p:spPr>
          <a:xfrm>
            <a:off x="381599" y="998681"/>
            <a:ext cx="11404800" cy="5097600"/>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a:extLst>
              <a:ext uri="{FF2B5EF4-FFF2-40B4-BE49-F238E27FC236}">
                <a16:creationId xmlns:a16="http://schemas.microsoft.com/office/drawing/2014/main" id="{232753FE-5D9A-4A5E-B0B2-3DAAE2EB35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5919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2" name="Content Placeholder">
            <a:extLst>
              <a:ext uri="{FF2B5EF4-FFF2-40B4-BE49-F238E27FC236}">
                <a16:creationId xmlns:a16="http://schemas.microsoft.com/office/drawing/2014/main" id="{A3BBDD58-9EEC-48BC-A84C-F80FB78CB21C}"/>
              </a:ext>
            </a:extLst>
          </p:cNvPr>
          <p:cNvSpPr>
            <a:spLocks noGrp="1"/>
          </p:cNvSpPr>
          <p:nvPr>
            <p:ph sz="quarter" idx="18"/>
          </p:nvPr>
        </p:nvSpPr>
        <p:spPr>
          <a:xfrm>
            <a:off x="381000" y="1344281"/>
            <a:ext cx="11403014" cy="4752000"/>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ubtitle"/>
          <p:cNvSpPr>
            <a:spLocks noGrp="1"/>
          </p:cNvSpPr>
          <p:nvPr>
            <p:ph type="body" sz="quarter" idx="13" hasCustomPrompt="1"/>
          </p:nvPr>
        </p:nvSpPr>
        <p:spPr>
          <a:xfrm>
            <a:off x="281746" y="704332"/>
            <a:ext cx="11502268" cy="381000"/>
          </a:xfrm>
        </p:spPr>
        <p:txBody>
          <a:bodyPr vert="horz" lIns="91440" tIns="91440" rIns="91440" bIns="91440" rtlCol="0" anchor="ctr">
            <a:noAutofit/>
          </a:bodyPr>
          <a:lstStyle>
            <a:lvl1pPr marL="0" indent="0">
              <a:buFont typeface="" panose="020B0604020202020204" pitchFamily="34" charset="0"/>
              <a:buNone/>
              <a:defRPr sz="2400" baseline="0" dirty="0">
                <a:latin typeface="+mn-lt"/>
              </a:defRPr>
            </a:lvl1pPr>
          </a:lstStyle>
          <a:p>
            <a:pPr marL="182880" lvl="0" indent="-182880">
              <a:spcBef>
                <a:spcPts val="0"/>
              </a:spcBef>
            </a:pPr>
            <a:r>
              <a:rPr lang="en-US"/>
              <a:t>Click to add one-line subtitle</a:t>
            </a:r>
          </a:p>
        </p:txBody>
      </p:sp>
      <p:sp>
        <p:nvSpPr>
          <p:cNvPr id="10"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5" name="Title">
            <a:extLst>
              <a:ext uri="{FF2B5EF4-FFF2-40B4-BE49-F238E27FC236}">
                <a16:creationId xmlns:a16="http://schemas.microsoft.com/office/drawing/2014/main" id="{670D9BB8-8D8D-4F83-B418-E1A6910A3C8D}"/>
              </a:ext>
            </a:extLst>
          </p:cNvPr>
          <p:cNvSpPr>
            <a:spLocks noGrp="1"/>
          </p:cNvSpPr>
          <p:nvPr>
            <p:ph type="title"/>
          </p:nvPr>
        </p:nvSpPr>
        <p:spPr>
          <a:xfrm>
            <a:off x="285743" y="391852"/>
            <a:ext cx="11498270" cy="401362"/>
          </a:xfrm>
        </p:spPr>
        <p:txBody>
          <a:bodyPr/>
          <a:lstStyle/>
          <a:p>
            <a:r>
              <a:rPr lang="en-US"/>
              <a:t>Click to edit Master title style</a:t>
            </a:r>
          </a:p>
        </p:txBody>
      </p:sp>
      <p:sp>
        <p:nvSpPr>
          <p:cNvPr id="3" name="Slide Number Placeholder">
            <a:extLst>
              <a:ext uri="{FF2B5EF4-FFF2-40B4-BE49-F238E27FC236}">
                <a16:creationId xmlns:a16="http://schemas.microsoft.com/office/drawing/2014/main" id="{B8A2B8FB-372C-42B9-B280-9D39EC303B0B}"/>
              </a:ext>
            </a:extLst>
          </p:cNvPr>
          <p:cNvSpPr>
            <a:spLocks noGrp="1"/>
          </p:cNvSpPr>
          <p:nvPr>
            <p:ph type="sldNum" sz="quarter" idx="20"/>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42026B78-68E1-478D-8813-92F76EAC82C2}"/>
              </a:ext>
            </a:extLst>
          </p:cNvPr>
          <p:cNvSpPr>
            <a:spLocks noGrp="1"/>
          </p:cNvSpPr>
          <p:nvPr>
            <p:ph type="ftr" sz="quarter" idx="19"/>
          </p:nvPr>
        </p:nvSpPr>
        <p:spPr/>
        <p:txBody>
          <a:bodyPr/>
          <a:lstStyle/>
          <a:p>
            <a:r>
              <a:rPr lang="en-US"/>
              <a:t>CONFIDENTIAL | AUTHORIZED </a:t>
            </a:r>
          </a:p>
        </p:txBody>
      </p:sp>
    </p:spTree>
    <p:extLst>
      <p:ext uri="{BB962C8B-B14F-4D97-AF65-F5344CB8AC3E}">
        <p14:creationId xmlns:p14="http://schemas.microsoft.com/office/powerpoint/2010/main" val="43061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Heading and Content">
    <p:spTree>
      <p:nvGrpSpPr>
        <p:cNvPr id="1" name=""/>
        <p:cNvGrpSpPr/>
        <p:nvPr/>
      </p:nvGrpSpPr>
      <p:grpSpPr>
        <a:xfrm>
          <a:off x="0" y="0"/>
          <a:ext cx="0" cy="0"/>
          <a:chOff x="0" y="0"/>
          <a:chExt cx="0" cy="0"/>
        </a:xfrm>
      </p:grpSpPr>
      <p:sp>
        <p:nvSpPr>
          <p:cNvPr id="14" name="Content Placeholder">
            <a:extLst>
              <a:ext uri="{FF2B5EF4-FFF2-40B4-BE49-F238E27FC236}">
                <a16:creationId xmlns:a16="http://schemas.microsoft.com/office/drawing/2014/main" id="{D60021C6-A6F0-40F0-A299-B8269BE0F492}"/>
              </a:ext>
            </a:extLst>
          </p:cNvPr>
          <p:cNvSpPr>
            <a:spLocks noGrp="1"/>
          </p:cNvSpPr>
          <p:nvPr>
            <p:ph sz="quarter" idx="19"/>
          </p:nvPr>
        </p:nvSpPr>
        <p:spPr>
          <a:xfrm>
            <a:off x="381000" y="1733015"/>
            <a:ext cx="11403014" cy="4366800"/>
          </a:xfrm>
        </p:spPr>
        <p:txBody>
          <a:bodyPr lIns="0"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Heading"/>
          <p:cNvSpPr>
            <a:spLocks noGrp="1"/>
          </p:cNvSpPr>
          <p:nvPr>
            <p:ph type="body" sz="quarter" idx="18" hasCustomPrompt="1"/>
          </p:nvPr>
        </p:nvSpPr>
        <p:spPr>
          <a:xfrm>
            <a:off x="288096" y="1350296"/>
            <a:ext cx="11495918" cy="381000"/>
          </a:xfrm>
        </p:spPr>
        <p:txBody>
          <a:bodyPr>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add one-line subtitle</a:t>
            </a:r>
          </a:p>
        </p:txBody>
      </p:sp>
      <p:sp>
        <p:nvSpPr>
          <p:cNvPr id="12"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13" name="Subtitle">
            <a:extLst>
              <a:ext uri="{FF2B5EF4-FFF2-40B4-BE49-F238E27FC236}">
                <a16:creationId xmlns:a16="http://schemas.microsoft.com/office/drawing/2014/main" id="{15C04D0B-D5E2-4F74-B1D6-45E2AEA840C8}"/>
              </a:ext>
            </a:extLst>
          </p:cNvPr>
          <p:cNvSpPr>
            <a:spLocks noGrp="1"/>
          </p:cNvSpPr>
          <p:nvPr>
            <p:ph type="body" sz="quarter" idx="13" hasCustomPrompt="1"/>
          </p:nvPr>
        </p:nvSpPr>
        <p:spPr>
          <a:xfrm>
            <a:off x="281746" y="704332"/>
            <a:ext cx="11495918" cy="381000"/>
          </a:xfrm>
        </p:spPr>
        <p:txBody>
          <a:bodyPr anchor="ctr">
            <a:noAutofit/>
          </a:bodyPr>
          <a:lstStyle>
            <a:lvl1pPr marL="0" indent="0">
              <a:spcBef>
                <a:spcPts val="0"/>
              </a:spcBef>
              <a:buFont typeface="" panose="020B0604020202020204" pitchFamily="34" charset="0"/>
              <a:buNone/>
              <a:defRPr sz="2400"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add one-line subtitle</a:t>
            </a:r>
          </a:p>
        </p:txBody>
      </p:sp>
      <p:sp>
        <p:nvSpPr>
          <p:cNvPr id="4" name="Title">
            <a:extLst>
              <a:ext uri="{FF2B5EF4-FFF2-40B4-BE49-F238E27FC236}">
                <a16:creationId xmlns:a16="http://schemas.microsoft.com/office/drawing/2014/main" id="{D09EDB93-5BF6-4D1D-9D5F-0E75F455E06A}"/>
              </a:ext>
            </a:extLst>
          </p:cNvPr>
          <p:cNvSpPr>
            <a:spLocks noGrp="1"/>
          </p:cNvSpPr>
          <p:nvPr>
            <p:ph type="title"/>
          </p:nvPr>
        </p:nvSpPr>
        <p:spPr>
          <a:xfrm>
            <a:off x="285742" y="391852"/>
            <a:ext cx="11498271" cy="401362"/>
          </a:xfrm>
          <a:ln w="12700" cap="flat" cmpd="sng" algn="ctr">
            <a:noFill/>
            <a:prstDash val="solid"/>
            <a:miter lim="800000"/>
            <a:headEnd type="none" w="med" len="med"/>
            <a:tailEnd type="none" w="med" len="med"/>
          </a:ln>
        </p:spPr>
        <p:txBody>
          <a:bodyPr/>
          <a:lstStyle/>
          <a:p>
            <a:r>
              <a:rPr lang="en-US"/>
              <a:t>Click to edit Master title style</a:t>
            </a:r>
          </a:p>
        </p:txBody>
      </p:sp>
      <p:sp>
        <p:nvSpPr>
          <p:cNvPr id="3" name="Slide Number Placeholder">
            <a:extLst>
              <a:ext uri="{FF2B5EF4-FFF2-40B4-BE49-F238E27FC236}">
                <a16:creationId xmlns:a16="http://schemas.microsoft.com/office/drawing/2014/main" id="{9D217CA8-FB11-4E4A-BBCD-EE7B837F4D7D}"/>
              </a:ext>
            </a:extLst>
          </p:cNvPr>
          <p:cNvSpPr>
            <a:spLocks noGrp="1"/>
          </p:cNvSpPr>
          <p:nvPr>
            <p:ph type="sldNum" sz="quarter" idx="21"/>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3EA3E28B-F7AC-49D0-8E77-F09CC76C6D4C}"/>
              </a:ext>
            </a:extLst>
          </p:cNvPr>
          <p:cNvSpPr>
            <a:spLocks noGrp="1"/>
          </p:cNvSpPr>
          <p:nvPr>
            <p:ph type="ftr" sz="quarter" idx="20"/>
          </p:nvPr>
        </p:nvSpPr>
        <p:spPr/>
        <p:txBody>
          <a:bodyPr/>
          <a:lstStyle/>
          <a:p>
            <a:r>
              <a:rPr lang="en-US"/>
              <a:t>CONFIDENTIAL | AUTHORIZED </a:t>
            </a:r>
          </a:p>
        </p:txBody>
      </p:sp>
    </p:spTree>
    <p:extLst>
      <p:ext uri="{BB962C8B-B14F-4D97-AF65-F5344CB8AC3E}">
        <p14:creationId xmlns:p14="http://schemas.microsoft.com/office/powerpoint/2010/main" val="5706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6" name="Content Placeholder 2"/>
          <p:cNvSpPr>
            <a:spLocks noGrp="1"/>
          </p:cNvSpPr>
          <p:nvPr>
            <p:ph sz="quarter" idx="18"/>
          </p:nvPr>
        </p:nvSpPr>
        <p:spPr>
          <a:xfrm>
            <a:off x="6260021" y="995363"/>
            <a:ext cx="5523992" cy="5100637"/>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
          <p:cNvSpPr>
            <a:spLocks noGrp="1"/>
          </p:cNvSpPr>
          <p:nvPr>
            <p:ph sz="quarter" idx="17"/>
          </p:nvPr>
        </p:nvSpPr>
        <p:spPr>
          <a:xfrm>
            <a:off x="385100" y="995363"/>
            <a:ext cx="5523992" cy="5100637"/>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18" name="Title">
            <a:extLst>
              <a:ext uri="{FF2B5EF4-FFF2-40B4-BE49-F238E27FC236}">
                <a16:creationId xmlns:a16="http://schemas.microsoft.com/office/drawing/2014/main" id="{871CBF7C-DC48-4FC0-9D75-AE2A7B709ECF}"/>
              </a:ext>
            </a:extLst>
          </p:cNvPr>
          <p:cNvSpPr>
            <a:spLocks noGrp="1"/>
          </p:cNvSpPr>
          <p:nvPr>
            <p:ph type="title"/>
          </p:nvPr>
        </p:nvSpPr>
        <p:spPr>
          <a:xfrm>
            <a:off x="285743" y="391852"/>
            <a:ext cx="11498270" cy="401362"/>
          </a:xfrm>
        </p:spPr>
        <p:txBody>
          <a:bodyPr/>
          <a:lstStyle/>
          <a:p>
            <a:r>
              <a:rPr lang="en-US"/>
              <a:t>Click to edit Master title style</a:t>
            </a:r>
          </a:p>
        </p:txBody>
      </p:sp>
      <p:sp>
        <p:nvSpPr>
          <p:cNvPr id="3" name="Slide Number Placeholder">
            <a:extLst>
              <a:ext uri="{FF2B5EF4-FFF2-40B4-BE49-F238E27FC236}">
                <a16:creationId xmlns:a16="http://schemas.microsoft.com/office/drawing/2014/main" id="{30D71586-CC8D-433E-9833-9A7FDB8D82E2}"/>
              </a:ext>
            </a:extLst>
          </p:cNvPr>
          <p:cNvSpPr>
            <a:spLocks noGrp="1"/>
          </p:cNvSpPr>
          <p:nvPr>
            <p:ph type="sldNum" sz="quarter" idx="20"/>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09C5C9A9-E236-4C76-AAB8-D575E2980D31}"/>
              </a:ext>
            </a:extLst>
          </p:cNvPr>
          <p:cNvSpPr>
            <a:spLocks noGrp="1"/>
          </p:cNvSpPr>
          <p:nvPr>
            <p:ph type="ftr" sz="quarter" idx="19"/>
          </p:nvPr>
        </p:nvSpPr>
        <p:spPr/>
        <p:txBody>
          <a:bodyPr/>
          <a:lstStyle/>
          <a:p>
            <a:r>
              <a:rPr lang="en-US"/>
              <a:t>CONFIDENTIAL | AUTHORIZED </a:t>
            </a:r>
          </a:p>
        </p:txBody>
      </p:sp>
    </p:spTree>
    <p:extLst>
      <p:ext uri="{BB962C8B-B14F-4D97-AF65-F5344CB8AC3E}">
        <p14:creationId xmlns:p14="http://schemas.microsoft.com/office/powerpoint/2010/main" val="418324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Subtitle">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C2D9C38D-0C96-4F06-9088-13547C056F33}"/>
              </a:ext>
            </a:extLst>
          </p:cNvPr>
          <p:cNvSpPr>
            <a:spLocks noGrp="1"/>
          </p:cNvSpPr>
          <p:nvPr>
            <p:ph sz="quarter" idx="25"/>
          </p:nvPr>
        </p:nvSpPr>
        <p:spPr>
          <a:xfrm>
            <a:off x="6358729" y="1358232"/>
            <a:ext cx="5416903" cy="4737731"/>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1">
            <a:extLst>
              <a:ext uri="{FF2B5EF4-FFF2-40B4-BE49-F238E27FC236}">
                <a16:creationId xmlns:a16="http://schemas.microsoft.com/office/drawing/2014/main" id="{790CE829-C5DB-4D0F-8D68-9F31A94FC42A}"/>
              </a:ext>
            </a:extLst>
          </p:cNvPr>
          <p:cNvSpPr>
            <a:spLocks noGrp="1"/>
          </p:cNvSpPr>
          <p:nvPr>
            <p:ph sz="quarter" idx="22"/>
          </p:nvPr>
        </p:nvSpPr>
        <p:spPr>
          <a:xfrm>
            <a:off x="381000" y="1358232"/>
            <a:ext cx="5416903" cy="4737731"/>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Subtitle">
            <a:extLst>
              <a:ext uri="{FF2B5EF4-FFF2-40B4-BE49-F238E27FC236}">
                <a16:creationId xmlns:a16="http://schemas.microsoft.com/office/drawing/2014/main" id="{BE367876-B551-4115-B469-74C12D0C1CE4}"/>
              </a:ext>
            </a:extLst>
          </p:cNvPr>
          <p:cNvSpPr>
            <a:spLocks noGrp="1"/>
          </p:cNvSpPr>
          <p:nvPr>
            <p:ph type="body" sz="quarter" idx="13" hasCustomPrompt="1"/>
          </p:nvPr>
        </p:nvSpPr>
        <p:spPr>
          <a:xfrm>
            <a:off x="281746" y="704332"/>
            <a:ext cx="11493803"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a:t>Click to add one-line subtitle</a:t>
            </a:r>
          </a:p>
        </p:txBody>
      </p:sp>
      <p:sp>
        <p:nvSpPr>
          <p:cNvPr id="18"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5B4DC083-771D-42FC-A297-31FED015807F}"/>
              </a:ext>
            </a:extLst>
          </p:cNvPr>
          <p:cNvSpPr>
            <a:spLocks noGrp="1"/>
          </p:cNvSpPr>
          <p:nvPr>
            <p:ph type="title"/>
          </p:nvPr>
        </p:nvSpPr>
        <p:spPr/>
        <p:txBody>
          <a:bodyPr/>
          <a:lstStyle/>
          <a:p>
            <a:r>
              <a:rPr lang="en-US"/>
              <a:t>Click to edit Master title style</a:t>
            </a:r>
          </a:p>
        </p:txBody>
      </p:sp>
      <p:sp>
        <p:nvSpPr>
          <p:cNvPr id="3" name="Slide Number Placeholder">
            <a:extLst>
              <a:ext uri="{FF2B5EF4-FFF2-40B4-BE49-F238E27FC236}">
                <a16:creationId xmlns:a16="http://schemas.microsoft.com/office/drawing/2014/main" id="{208FD370-F534-4533-9D1C-D71C0301D4F5}"/>
              </a:ext>
            </a:extLst>
          </p:cNvPr>
          <p:cNvSpPr>
            <a:spLocks noGrp="1"/>
          </p:cNvSpPr>
          <p:nvPr>
            <p:ph type="sldNum" sz="quarter" idx="27"/>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1B9DB588-CD3A-4605-99DD-5D58A0334468}"/>
              </a:ext>
            </a:extLst>
          </p:cNvPr>
          <p:cNvSpPr>
            <a:spLocks noGrp="1"/>
          </p:cNvSpPr>
          <p:nvPr>
            <p:ph type="ftr" sz="quarter" idx="26"/>
          </p:nvPr>
        </p:nvSpPr>
        <p:spPr/>
        <p:txBody>
          <a:bodyPr/>
          <a:lstStyle/>
          <a:p>
            <a:r>
              <a:rPr lang="en-US"/>
              <a:t>CONFIDENTIAL | AUTHORIZED </a:t>
            </a:r>
          </a:p>
        </p:txBody>
      </p:sp>
    </p:spTree>
    <p:extLst>
      <p:ext uri="{BB962C8B-B14F-4D97-AF65-F5344CB8AC3E}">
        <p14:creationId xmlns:p14="http://schemas.microsoft.com/office/powerpoint/2010/main" val="34651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and Headings">
    <p:spTree>
      <p:nvGrpSpPr>
        <p:cNvPr id="1" name=""/>
        <p:cNvGrpSpPr/>
        <p:nvPr/>
      </p:nvGrpSpPr>
      <p:grpSpPr>
        <a:xfrm>
          <a:off x="0" y="0"/>
          <a:ext cx="0" cy="0"/>
          <a:chOff x="0" y="0"/>
          <a:chExt cx="0" cy="0"/>
        </a:xfrm>
      </p:grpSpPr>
      <p:sp>
        <p:nvSpPr>
          <p:cNvPr id="18" name="Rectangle 17"/>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0"/>
            </a:endParaRPr>
          </a:p>
        </p:txBody>
      </p:sp>
      <p:sp>
        <p:nvSpPr>
          <p:cNvPr id="22" name="Content Placeholder 14"/>
          <p:cNvSpPr>
            <a:spLocks noGrp="1"/>
          </p:cNvSpPr>
          <p:nvPr>
            <p:ph sz="quarter" idx="17"/>
          </p:nvPr>
        </p:nvSpPr>
        <p:spPr>
          <a:xfrm>
            <a:off x="384003" y="1376363"/>
            <a:ext cx="5418000" cy="4719637"/>
          </a:xfrm>
          <a:ln>
            <a:noFill/>
            <a:miter lim="800000"/>
          </a:ln>
        </p:spPr>
        <p:txBody>
          <a:bodyPr lIns="0" rIns="0"/>
          <a:lstStyle>
            <a:lvl1pPr>
              <a:defRPr>
                <a:latin typeface="MetricHPE" panose="020B0503030202060203" pitchFamily="34" charset="0"/>
              </a:defRPr>
            </a:lvl1pPr>
            <a:lvl2pPr>
              <a:defRPr>
                <a:latin typeface="MetricHPE" panose="020B0503030202060203" pitchFamily="34" charset="0"/>
              </a:defRPr>
            </a:lvl2pPr>
            <a:lvl3pPr>
              <a:defRPr>
                <a:latin typeface="MetricHPE" panose="020B0503030202060203" pitchFamily="34" charset="0"/>
              </a:defRPr>
            </a:lvl3pPr>
            <a:lvl4pPr>
              <a:defRPr>
                <a:latin typeface="MetricHPE" panose="020B0503030202060203" pitchFamily="34" charset="0"/>
              </a:defRPr>
            </a:lvl4pPr>
            <a:lvl5pPr>
              <a:defRPr>
                <a:latin typeface="MetricHPE"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p:cNvSpPr>
            <a:spLocks noGrp="1"/>
          </p:cNvSpPr>
          <p:nvPr>
            <p:ph type="body" sz="quarter" idx="19" hasCustomPrompt="1"/>
          </p:nvPr>
        </p:nvSpPr>
        <p:spPr>
          <a:xfrm>
            <a:off x="288095" y="995363"/>
            <a:ext cx="5513908" cy="381000"/>
          </a:xfrm>
          <a:ln>
            <a:noFill/>
            <a:miter lim="800000"/>
          </a:ln>
        </p:spPr>
        <p:txBody>
          <a:bodyPr lIns="91440">
            <a:noAutofit/>
          </a:bodyPr>
          <a:lstStyle>
            <a:lvl1pPr marL="0" indent="0">
              <a:spcBef>
                <a:spcPts val="0"/>
              </a:spcBef>
              <a:buNone/>
              <a:defRPr sz="2200" b="1" baseline="0">
                <a:latin typeface="MetricHPE" panose="020B05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add one-line heading</a:t>
            </a:r>
          </a:p>
        </p:txBody>
      </p:sp>
      <p:sp>
        <p:nvSpPr>
          <p:cNvPr id="25" name="Content Placeholder 14"/>
          <p:cNvSpPr>
            <a:spLocks noGrp="1"/>
          </p:cNvSpPr>
          <p:nvPr>
            <p:ph sz="quarter" idx="20"/>
          </p:nvPr>
        </p:nvSpPr>
        <p:spPr>
          <a:xfrm>
            <a:off x="6356308" y="1376363"/>
            <a:ext cx="5418000" cy="4719637"/>
          </a:xfrm>
          <a:ln>
            <a:noFill/>
            <a:miter lim="800000"/>
          </a:ln>
        </p:spPr>
        <p:txBody>
          <a:bodyPr lIns="0" rIns="0"/>
          <a:lstStyle>
            <a:lvl1pPr>
              <a:defRPr>
                <a:latin typeface="MetricHPE" panose="020B0503030202060203" pitchFamily="34" charset="0"/>
              </a:defRPr>
            </a:lvl1pPr>
            <a:lvl2pPr>
              <a:defRPr>
                <a:latin typeface="MetricHPE" panose="020B0503030202060203" pitchFamily="34" charset="0"/>
              </a:defRPr>
            </a:lvl2pPr>
            <a:lvl3pPr>
              <a:defRPr>
                <a:latin typeface="MetricHPE" panose="020B0503030202060203" pitchFamily="34" charset="0"/>
              </a:defRPr>
            </a:lvl3pPr>
            <a:lvl4pPr>
              <a:defRPr>
                <a:latin typeface="MetricHPE" panose="020B0503030202060203" pitchFamily="34" charset="0"/>
              </a:defRPr>
            </a:lvl4pPr>
            <a:lvl5pPr>
              <a:defRPr>
                <a:latin typeface="MetricHPE"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p:cNvSpPr>
            <a:spLocks noGrp="1"/>
          </p:cNvSpPr>
          <p:nvPr>
            <p:ph type="body" sz="quarter" idx="21" hasCustomPrompt="1"/>
          </p:nvPr>
        </p:nvSpPr>
        <p:spPr>
          <a:xfrm>
            <a:off x="6260400" y="995363"/>
            <a:ext cx="5513908" cy="381000"/>
          </a:xfrm>
          <a:ln>
            <a:noFill/>
            <a:miter lim="800000"/>
          </a:ln>
        </p:spPr>
        <p:txBody>
          <a:bodyPr lIns="91440">
            <a:noAutofit/>
          </a:bodyPr>
          <a:lstStyle>
            <a:lvl1pPr marL="0" indent="0">
              <a:spcBef>
                <a:spcPts val="0"/>
              </a:spcBef>
              <a:buNone/>
              <a:defRPr sz="2200" b="1" baseline="0">
                <a:latin typeface="MetricHPE" panose="020B05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add one-line heading</a:t>
            </a:r>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2"/>
          </p:nvPr>
        </p:nvSpPr>
        <p:spPr/>
        <p:txBody>
          <a:bodyPr/>
          <a:lstStyle>
            <a:lvl1pPr>
              <a:defRPr>
                <a:latin typeface="MetricHPE" panose="020B0503030202060203" pitchFamily="34" charset="0"/>
              </a:defRPr>
            </a:lvl1pPr>
          </a:lstStyle>
          <a:p>
            <a:r>
              <a:rPr lang="en-US"/>
              <a:t>CONFIDENTIAL | AUTHORIZED</a:t>
            </a:r>
          </a:p>
        </p:txBody>
      </p:sp>
      <p:sp>
        <p:nvSpPr>
          <p:cNvPr id="3" name="Slide Number Placeholder 2"/>
          <p:cNvSpPr>
            <a:spLocks noGrp="1"/>
          </p:cNvSpPr>
          <p:nvPr>
            <p:ph type="sldNum" sz="quarter" idx="23"/>
          </p:nvPr>
        </p:nvSpPr>
        <p:spPr/>
        <p:txBody>
          <a:bodyPr/>
          <a:lstStyle>
            <a:lvl1pPr>
              <a:defRPr>
                <a:latin typeface="MetricHPE" panose="020B05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a:p>
        </p:txBody>
      </p:sp>
      <p:sp>
        <p:nvSpPr>
          <p:cNvPr id="4" name="Title 3">
            <a:extLst>
              <a:ext uri="{FF2B5EF4-FFF2-40B4-BE49-F238E27FC236}">
                <a16:creationId xmlns:a16="http://schemas.microsoft.com/office/drawing/2014/main" id="{73A8584B-E718-4F58-9AF1-BDBF5AD7FFF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518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Subtitle and Headings">
    <p:spTree>
      <p:nvGrpSpPr>
        <p:cNvPr id="1" name=""/>
        <p:cNvGrpSpPr/>
        <p:nvPr/>
      </p:nvGrpSpPr>
      <p:grpSpPr>
        <a:xfrm>
          <a:off x="0" y="0"/>
          <a:ext cx="0" cy="0"/>
          <a:chOff x="0" y="0"/>
          <a:chExt cx="0" cy="0"/>
        </a:xfrm>
      </p:grpSpPr>
      <p:sp>
        <p:nvSpPr>
          <p:cNvPr id="28" name="Content Placeholder 2">
            <a:extLst>
              <a:ext uri="{FF2B5EF4-FFF2-40B4-BE49-F238E27FC236}">
                <a16:creationId xmlns:a16="http://schemas.microsoft.com/office/drawing/2014/main" id="{C2D9C38D-0C96-4F06-9088-13547C056F33}"/>
              </a:ext>
            </a:extLst>
          </p:cNvPr>
          <p:cNvSpPr>
            <a:spLocks noGrp="1"/>
          </p:cNvSpPr>
          <p:nvPr>
            <p:ph sz="quarter" idx="25"/>
          </p:nvPr>
        </p:nvSpPr>
        <p:spPr>
          <a:xfrm>
            <a:off x="6358729" y="1739233"/>
            <a:ext cx="5416903" cy="4356730"/>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Heading 2">
            <a:extLst>
              <a:ext uri="{FF2B5EF4-FFF2-40B4-BE49-F238E27FC236}">
                <a16:creationId xmlns:a16="http://schemas.microsoft.com/office/drawing/2014/main" id="{0F35A58C-1284-494F-A5A7-A8680CA3222B}"/>
              </a:ext>
            </a:extLst>
          </p:cNvPr>
          <p:cNvSpPr>
            <a:spLocks noGrp="1"/>
          </p:cNvSpPr>
          <p:nvPr>
            <p:ph type="body" sz="quarter" idx="21" hasCustomPrompt="1"/>
          </p:nvPr>
        </p:nvSpPr>
        <p:spPr>
          <a:xfrm>
            <a:off x="6261641" y="1358232"/>
            <a:ext cx="5513908"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add one-line heading</a:t>
            </a:r>
          </a:p>
        </p:txBody>
      </p:sp>
      <p:sp>
        <p:nvSpPr>
          <p:cNvPr id="21" name="Content Placeholder 1">
            <a:extLst>
              <a:ext uri="{FF2B5EF4-FFF2-40B4-BE49-F238E27FC236}">
                <a16:creationId xmlns:a16="http://schemas.microsoft.com/office/drawing/2014/main" id="{790CE829-C5DB-4D0F-8D68-9F31A94FC42A}"/>
              </a:ext>
            </a:extLst>
          </p:cNvPr>
          <p:cNvSpPr>
            <a:spLocks noGrp="1"/>
          </p:cNvSpPr>
          <p:nvPr>
            <p:ph sz="quarter" idx="22"/>
          </p:nvPr>
        </p:nvSpPr>
        <p:spPr>
          <a:xfrm>
            <a:off x="385100" y="1739233"/>
            <a:ext cx="5416903" cy="4356730"/>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Heading 1">
            <a:extLst>
              <a:ext uri="{FF2B5EF4-FFF2-40B4-BE49-F238E27FC236}">
                <a16:creationId xmlns:a16="http://schemas.microsoft.com/office/drawing/2014/main" id="{4FFD9C8F-5583-4BD3-BF48-097D5D045AD4}"/>
              </a:ext>
            </a:extLst>
          </p:cNvPr>
          <p:cNvSpPr>
            <a:spLocks noGrp="1"/>
          </p:cNvSpPr>
          <p:nvPr>
            <p:ph type="body" sz="quarter" idx="23" hasCustomPrompt="1"/>
          </p:nvPr>
        </p:nvSpPr>
        <p:spPr>
          <a:xfrm>
            <a:off x="288095" y="1358232"/>
            <a:ext cx="5513908"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add one-line heading</a:t>
            </a:r>
          </a:p>
        </p:txBody>
      </p:sp>
      <p:sp>
        <p:nvSpPr>
          <p:cNvPr id="18"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n-lt"/>
            </a:endParaRPr>
          </a:p>
        </p:txBody>
      </p:sp>
      <p:sp>
        <p:nvSpPr>
          <p:cNvPr id="15" name="Subtitle">
            <a:extLst>
              <a:ext uri="{FF2B5EF4-FFF2-40B4-BE49-F238E27FC236}">
                <a16:creationId xmlns:a16="http://schemas.microsoft.com/office/drawing/2014/main" id="{BE367876-B551-4115-B469-74C12D0C1CE4}"/>
              </a:ext>
            </a:extLst>
          </p:cNvPr>
          <p:cNvSpPr>
            <a:spLocks noGrp="1"/>
          </p:cNvSpPr>
          <p:nvPr>
            <p:ph type="body" sz="quarter" idx="13" hasCustomPrompt="1"/>
          </p:nvPr>
        </p:nvSpPr>
        <p:spPr>
          <a:xfrm>
            <a:off x="281746" y="704332"/>
            <a:ext cx="11493803"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a:t>Click to add one-line subtitle</a:t>
            </a:r>
          </a:p>
        </p:txBody>
      </p:sp>
      <p:sp>
        <p:nvSpPr>
          <p:cNvPr id="4" name="Title">
            <a:extLst>
              <a:ext uri="{FF2B5EF4-FFF2-40B4-BE49-F238E27FC236}">
                <a16:creationId xmlns:a16="http://schemas.microsoft.com/office/drawing/2014/main" id="{5B4DC083-771D-42FC-A297-31FED015807F}"/>
              </a:ext>
            </a:extLst>
          </p:cNvPr>
          <p:cNvSpPr>
            <a:spLocks noGrp="1"/>
          </p:cNvSpPr>
          <p:nvPr>
            <p:ph type="title"/>
          </p:nvPr>
        </p:nvSpPr>
        <p:spPr/>
        <p:txBody>
          <a:bodyPr/>
          <a:lstStyle/>
          <a:p>
            <a:r>
              <a:rPr lang="en-US"/>
              <a:t>Click to edit Master title style</a:t>
            </a:r>
          </a:p>
        </p:txBody>
      </p:sp>
      <p:sp>
        <p:nvSpPr>
          <p:cNvPr id="3" name="Slide Number Placeholder">
            <a:extLst>
              <a:ext uri="{FF2B5EF4-FFF2-40B4-BE49-F238E27FC236}">
                <a16:creationId xmlns:a16="http://schemas.microsoft.com/office/drawing/2014/main" id="{12F31EAB-796D-4E98-AD02-5E448046BB3D}"/>
              </a:ext>
            </a:extLst>
          </p:cNvPr>
          <p:cNvSpPr>
            <a:spLocks noGrp="1"/>
          </p:cNvSpPr>
          <p:nvPr>
            <p:ph type="sldNum" sz="quarter" idx="27"/>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B9B4ABF0-738F-478F-B9E7-E5D3DF83666E}"/>
              </a:ext>
            </a:extLst>
          </p:cNvPr>
          <p:cNvSpPr>
            <a:spLocks noGrp="1"/>
          </p:cNvSpPr>
          <p:nvPr>
            <p:ph type="ftr" sz="quarter" idx="26"/>
          </p:nvPr>
        </p:nvSpPr>
        <p:spPr/>
        <p:txBody>
          <a:bodyPr/>
          <a:lstStyle/>
          <a:p>
            <a:r>
              <a:rPr lang="en-US"/>
              <a:t>CONFIDENTIAL | AUTHORIZED </a:t>
            </a:r>
          </a:p>
        </p:txBody>
      </p:sp>
    </p:spTree>
    <p:extLst>
      <p:ext uri="{BB962C8B-B14F-4D97-AF65-F5344CB8AC3E}">
        <p14:creationId xmlns:p14="http://schemas.microsoft.com/office/powerpoint/2010/main" val="1160840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Dark Picture">
    <p:bg>
      <p:bgPr>
        <a:solidFill>
          <a:schemeClr val="tx1"/>
        </a:solidFill>
        <a:effectLst/>
      </p:bgPr>
    </p:bg>
    <p:spTree>
      <p:nvGrpSpPr>
        <p:cNvPr id="1" name=""/>
        <p:cNvGrpSpPr/>
        <p:nvPr/>
      </p:nvGrpSpPr>
      <p:grpSpPr>
        <a:xfrm>
          <a:off x="0" y="0"/>
          <a:ext cx="0" cy="0"/>
          <a:chOff x="0" y="0"/>
          <a:chExt cx="0" cy="0"/>
        </a:xfrm>
      </p:grpSpPr>
      <p:sp>
        <p:nvSpPr>
          <p:cNvPr id="17" name="Date"/>
          <p:cNvSpPr>
            <a:spLocks noGrp="1"/>
          </p:cNvSpPr>
          <p:nvPr userDrawn="1">
            <p:ph type="body" sz="quarter" idx="13" hasCustomPrompt="1"/>
          </p:nvPr>
        </p:nvSpPr>
        <p:spPr>
          <a:xfrm>
            <a:off x="284397" y="4577983"/>
            <a:ext cx="5489578" cy="339214"/>
          </a:xfrm>
        </p:spPr>
        <p:txBody>
          <a:bodyPr lIns="91440" tIns="91440" rIns="91440" bIns="91440">
            <a:noAutofit/>
          </a:bodyPr>
          <a:lstStyle>
            <a:lvl1pPr marL="0" indent="0">
              <a:spcBef>
                <a:spcPts val="0"/>
              </a:spcBef>
              <a:buNone/>
              <a:defRPr sz="2200" baseline="0">
                <a:solidFill>
                  <a:schemeClr val="bg1"/>
                </a:solidFill>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Month day, year</a:t>
            </a:r>
          </a:p>
        </p:txBody>
      </p:sp>
      <p:sp>
        <p:nvSpPr>
          <p:cNvPr id="16" name="Subtitle"/>
          <p:cNvSpPr>
            <a:spLocks noGrp="1"/>
          </p:cNvSpPr>
          <p:nvPr userDrawn="1">
            <p:ph type="subTitle" idx="1" hasCustomPrompt="1"/>
          </p:nvPr>
        </p:nvSpPr>
        <p:spPr>
          <a:xfrm>
            <a:off x="284397" y="4133088"/>
            <a:ext cx="8229600" cy="438912"/>
          </a:xfrm>
        </p:spPr>
        <p:txBody>
          <a:bodyPr lIns="91440" tIns="91440" rIns="91440" bIns="91440">
            <a:noAutofit/>
          </a:bodyPr>
          <a:lstStyle>
            <a:lvl1pPr marL="0" indent="0" algn="l">
              <a:spcBef>
                <a:spcPts val="0"/>
              </a:spcBef>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and title</a:t>
            </a:r>
          </a:p>
        </p:txBody>
      </p:sp>
      <p:sp>
        <p:nvSpPr>
          <p:cNvPr id="18" name="Bar"/>
          <p:cNvSpPr/>
          <p:nvPr userDrawn="1"/>
        </p:nvSpPr>
        <p:spPr>
          <a:xfrm>
            <a:off x="379647" y="3890957"/>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15" name="Title"/>
          <p:cNvSpPr>
            <a:spLocks noGrp="1"/>
          </p:cNvSpPr>
          <p:nvPr userDrawn="1">
            <p:ph type="title" hasCustomPrompt="1"/>
          </p:nvPr>
        </p:nvSpPr>
        <p:spPr>
          <a:xfrm>
            <a:off x="284397" y="1869197"/>
            <a:ext cx="11423555" cy="1905000"/>
          </a:xfrm>
        </p:spPr>
        <p:txBody>
          <a:bodyPr lIns="91440" tIns="91440" rIns="91440" bIns="91440" anchor="b"/>
          <a:lstStyle>
            <a:lvl1pPr>
              <a:lnSpc>
                <a:spcPct val="80000"/>
              </a:lnSpc>
              <a:defRPr sz="4400">
                <a:solidFill>
                  <a:schemeClr val="bg1"/>
                </a:solidFill>
                <a:latin typeface="+mj-lt"/>
              </a:defRPr>
            </a:lvl1pPr>
          </a:lstStyle>
          <a:p>
            <a:r>
              <a:rPr lang="en-US"/>
              <a:t>Click to edit</a:t>
            </a:r>
            <a:br>
              <a:rPr lang="en-US"/>
            </a:br>
            <a:r>
              <a:rPr lang="en-US"/>
              <a:t>master title style</a:t>
            </a:r>
          </a:p>
        </p:txBody>
      </p:sp>
      <p:sp>
        <p:nvSpPr>
          <p:cNvPr id="7" name="Footer Placeholder">
            <a:extLst>
              <a:ext uri="{FF2B5EF4-FFF2-40B4-BE49-F238E27FC236}">
                <a16:creationId xmlns:a16="http://schemas.microsoft.com/office/drawing/2014/main" id="{DD0DBAFB-7047-4B08-B7ED-CB050B7FBB50}"/>
              </a:ext>
            </a:extLst>
          </p:cNvPr>
          <p:cNvSpPr>
            <a:spLocks noGrp="1"/>
          </p:cNvSpPr>
          <p:nvPr userDrawn="1">
            <p:ph type="ftr" sz="quarter" idx="14"/>
          </p:nvPr>
        </p:nvSpPr>
        <p:spPr>
          <a:xfrm>
            <a:off x="4374720" y="6129337"/>
            <a:ext cx="7481160" cy="411581"/>
          </a:xfrm>
        </p:spPr>
        <p:txBody>
          <a:bodyPr/>
          <a:lstStyle>
            <a:lvl1pPr>
              <a:defRPr>
                <a:solidFill>
                  <a:schemeClr val="bg2"/>
                </a:solidFill>
                <a:latin typeface="+mn-lt"/>
              </a:defRPr>
            </a:lvl1pPr>
          </a:lstStyle>
          <a:p>
            <a:r>
              <a:rPr lang="en-US"/>
              <a:t>CONFIDENTIAL | AUTHORIZED </a:t>
            </a:r>
          </a:p>
        </p:txBody>
      </p:sp>
      <p:grpSp>
        <p:nvGrpSpPr>
          <p:cNvPr id="10" name="Logo">
            <a:extLst>
              <a:ext uri="{FF2B5EF4-FFF2-40B4-BE49-F238E27FC236}">
                <a16:creationId xmlns:a16="http://schemas.microsoft.com/office/drawing/2014/main" id="{A3C61050-E60B-4FC2-8361-B75DC38392A3}"/>
              </a:ext>
            </a:extLst>
          </p:cNvPr>
          <p:cNvGrpSpPr>
            <a:grpSpLocks noChangeAspect="1"/>
          </p:cNvGrpSpPr>
          <p:nvPr userDrawn="1"/>
        </p:nvGrpSpPr>
        <p:grpSpPr>
          <a:xfrm>
            <a:off x="393523" y="381956"/>
            <a:ext cx="2218745" cy="893759"/>
            <a:chOff x="393523" y="381956"/>
            <a:chExt cx="2218745" cy="893759"/>
          </a:xfrm>
        </p:grpSpPr>
        <p:sp>
          <p:nvSpPr>
            <p:cNvPr id="13" name="Element"/>
            <p:cNvSpPr>
              <a:spLocks noEditPoints="1"/>
            </p:cNvSpPr>
            <p:nvPr/>
          </p:nvSpPr>
          <p:spPr bwMode="auto">
            <a:xfrm>
              <a:off x="393523" y="381956"/>
              <a:ext cx="759854" cy="211008"/>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1A9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etricHPE Black" panose="020B0A03030202060203" pitchFamily="34" charset="0"/>
              </a:endParaRPr>
            </a:p>
          </p:txBody>
        </p:sp>
        <p:sp>
          <p:nvSpPr>
            <p:cNvPr id="14" name="Wordmark"/>
            <p:cNvSpPr>
              <a:spLocks noEditPoints="1"/>
            </p:cNvSpPr>
            <p:nvPr/>
          </p:nvSpPr>
          <p:spPr bwMode="auto">
            <a:xfrm>
              <a:off x="393523" y="730052"/>
              <a:ext cx="2218745" cy="545663"/>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etricHPE Black" panose="020B0A03030202060203" pitchFamily="34" charset="0"/>
              </a:endParaRPr>
            </a:p>
          </p:txBody>
        </p:sp>
      </p:grpSp>
    </p:spTree>
    <p:extLst>
      <p:ext uri="{BB962C8B-B14F-4D97-AF65-F5344CB8AC3E}">
        <p14:creationId xmlns:p14="http://schemas.microsoft.com/office/powerpoint/2010/main" val="175319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0" name="Content Placeholder 3"/>
          <p:cNvSpPr>
            <a:spLocks noGrp="1"/>
          </p:cNvSpPr>
          <p:nvPr>
            <p:ph sz="quarter" idx="19"/>
          </p:nvPr>
        </p:nvSpPr>
        <p:spPr>
          <a:xfrm>
            <a:off x="8152474" y="996365"/>
            <a:ext cx="3628711" cy="5099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2"/>
          <p:cNvSpPr>
            <a:spLocks noGrp="1"/>
          </p:cNvSpPr>
          <p:nvPr>
            <p:ph sz="quarter" idx="18"/>
          </p:nvPr>
        </p:nvSpPr>
        <p:spPr>
          <a:xfrm>
            <a:off x="4268787" y="996365"/>
            <a:ext cx="3628711" cy="5099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1"/>
          <p:cNvSpPr>
            <a:spLocks noGrp="1"/>
          </p:cNvSpPr>
          <p:nvPr>
            <p:ph sz="quarter" idx="17"/>
          </p:nvPr>
        </p:nvSpPr>
        <p:spPr>
          <a:xfrm>
            <a:off x="385100" y="996365"/>
            <a:ext cx="3628711" cy="5099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EAC09279-0D09-4109-A953-16A88732F6EC}"/>
              </a:ext>
            </a:extLst>
          </p:cNvPr>
          <p:cNvSpPr>
            <a:spLocks noGrp="1"/>
          </p:cNvSpPr>
          <p:nvPr>
            <p:ph type="title"/>
          </p:nvPr>
        </p:nvSpPr>
        <p:spPr/>
        <p:txBody>
          <a:bodyPr/>
          <a:lstStyle/>
          <a:p>
            <a:r>
              <a:rPr lang="en-US"/>
              <a:t>Click to edit Master title style</a:t>
            </a:r>
          </a:p>
        </p:txBody>
      </p:sp>
      <p:sp>
        <p:nvSpPr>
          <p:cNvPr id="3" name="Slide Number Placeholder">
            <a:extLst>
              <a:ext uri="{FF2B5EF4-FFF2-40B4-BE49-F238E27FC236}">
                <a16:creationId xmlns:a16="http://schemas.microsoft.com/office/drawing/2014/main" id="{55DFA194-46E5-48DD-9DF0-CE09ECBDE598}"/>
              </a:ext>
            </a:extLst>
          </p:cNvPr>
          <p:cNvSpPr>
            <a:spLocks noGrp="1"/>
          </p:cNvSpPr>
          <p:nvPr>
            <p:ph type="sldNum" sz="quarter" idx="21"/>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BEED058A-E779-4D88-ADD2-9B84C2A10502}"/>
              </a:ext>
            </a:extLst>
          </p:cNvPr>
          <p:cNvSpPr>
            <a:spLocks noGrp="1"/>
          </p:cNvSpPr>
          <p:nvPr>
            <p:ph type="ftr" sz="quarter" idx="20"/>
          </p:nvPr>
        </p:nvSpPr>
        <p:spPr/>
        <p:txBody>
          <a:bodyPr/>
          <a:lstStyle/>
          <a:p>
            <a:r>
              <a:rPr lang="en-US"/>
              <a:t>CONFIDENTIAL | AUTHORIZED </a:t>
            </a:r>
          </a:p>
        </p:txBody>
      </p:sp>
    </p:spTree>
    <p:extLst>
      <p:ext uri="{BB962C8B-B14F-4D97-AF65-F5344CB8AC3E}">
        <p14:creationId xmlns:p14="http://schemas.microsoft.com/office/powerpoint/2010/main" val="246254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ntent, Subtitle">
    <p:spTree>
      <p:nvGrpSpPr>
        <p:cNvPr id="1" name=""/>
        <p:cNvGrpSpPr/>
        <p:nvPr/>
      </p:nvGrpSpPr>
      <p:grpSpPr>
        <a:xfrm>
          <a:off x="0" y="0"/>
          <a:ext cx="0" cy="0"/>
          <a:chOff x="0" y="0"/>
          <a:chExt cx="0" cy="0"/>
        </a:xfrm>
      </p:grpSpPr>
      <p:sp>
        <p:nvSpPr>
          <p:cNvPr id="14" name="Subtitle">
            <a:extLst>
              <a:ext uri="{FF2B5EF4-FFF2-40B4-BE49-F238E27FC236}">
                <a16:creationId xmlns:a16="http://schemas.microsoft.com/office/drawing/2014/main" id="{C831EBB5-21C4-4F56-9D7F-EDB7844B96AF}"/>
              </a:ext>
            </a:extLst>
          </p:cNvPr>
          <p:cNvSpPr>
            <a:spLocks noGrp="1"/>
          </p:cNvSpPr>
          <p:nvPr>
            <p:ph type="body" sz="quarter" idx="13" hasCustomPrompt="1"/>
          </p:nvPr>
        </p:nvSpPr>
        <p:spPr>
          <a:xfrm>
            <a:off x="281746" y="704332"/>
            <a:ext cx="11498270"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a:t>Click to add one-line subtitle</a:t>
            </a:r>
          </a:p>
        </p:txBody>
      </p:sp>
      <p:sp>
        <p:nvSpPr>
          <p:cNvPr id="28"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n-lt"/>
            </a:endParaRPr>
          </a:p>
        </p:txBody>
      </p:sp>
      <p:sp>
        <p:nvSpPr>
          <p:cNvPr id="4" name="Title">
            <a:extLst>
              <a:ext uri="{FF2B5EF4-FFF2-40B4-BE49-F238E27FC236}">
                <a16:creationId xmlns:a16="http://schemas.microsoft.com/office/drawing/2014/main" id="{C9EF0ECA-DE60-41FE-A905-507AB710EE5B}"/>
              </a:ext>
            </a:extLst>
          </p:cNvPr>
          <p:cNvSpPr>
            <a:spLocks noGrp="1"/>
          </p:cNvSpPr>
          <p:nvPr>
            <p:ph type="title"/>
          </p:nvPr>
        </p:nvSpPr>
        <p:spPr/>
        <p:txBody>
          <a:bodyPr/>
          <a:lstStyle/>
          <a:p>
            <a:r>
              <a:rPr lang="en-US"/>
              <a:t>Click to edit Master title style</a:t>
            </a:r>
          </a:p>
        </p:txBody>
      </p:sp>
      <p:sp>
        <p:nvSpPr>
          <p:cNvPr id="19" name="Content Placeholder 3">
            <a:extLst>
              <a:ext uri="{FF2B5EF4-FFF2-40B4-BE49-F238E27FC236}">
                <a16:creationId xmlns:a16="http://schemas.microsoft.com/office/drawing/2014/main" id="{1074A59D-DDE4-4FB2-838A-D5C8E7AD19E1}"/>
              </a:ext>
            </a:extLst>
          </p:cNvPr>
          <p:cNvSpPr>
            <a:spLocks noGrp="1"/>
          </p:cNvSpPr>
          <p:nvPr>
            <p:ph sz="quarter" idx="22"/>
          </p:nvPr>
        </p:nvSpPr>
        <p:spPr>
          <a:xfrm>
            <a:off x="8146122" y="1365166"/>
            <a:ext cx="3628710" cy="4734000"/>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2">
            <a:extLst>
              <a:ext uri="{FF2B5EF4-FFF2-40B4-BE49-F238E27FC236}">
                <a16:creationId xmlns:a16="http://schemas.microsoft.com/office/drawing/2014/main" id="{F2DA2588-EB78-4045-A57D-317AA672516D}"/>
              </a:ext>
            </a:extLst>
          </p:cNvPr>
          <p:cNvSpPr>
            <a:spLocks noGrp="1"/>
          </p:cNvSpPr>
          <p:nvPr>
            <p:ph sz="quarter" idx="18"/>
          </p:nvPr>
        </p:nvSpPr>
        <p:spPr>
          <a:xfrm>
            <a:off x="4265611" y="1365166"/>
            <a:ext cx="3628710" cy="4734390"/>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Content Placeholder 1">
            <a:extLst>
              <a:ext uri="{FF2B5EF4-FFF2-40B4-BE49-F238E27FC236}">
                <a16:creationId xmlns:a16="http://schemas.microsoft.com/office/drawing/2014/main" id="{31336B0C-F91E-47D8-936F-836334818CB0}"/>
              </a:ext>
            </a:extLst>
          </p:cNvPr>
          <p:cNvSpPr>
            <a:spLocks noGrp="1"/>
          </p:cNvSpPr>
          <p:nvPr>
            <p:ph sz="quarter" idx="17"/>
          </p:nvPr>
        </p:nvSpPr>
        <p:spPr>
          <a:xfrm>
            <a:off x="385100" y="1365166"/>
            <a:ext cx="3628710" cy="4734000"/>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a:extLst>
              <a:ext uri="{FF2B5EF4-FFF2-40B4-BE49-F238E27FC236}">
                <a16:creationId xmlns:a16="http://schemas.microsoft.com/office/drawing/2014/main" id="{C64F2FF0-0CF5-4CC1-8878-96534C54D9A0}"/>
              </a:ext>
            </a:extLst>
          </p:cNvPr>
          <p:cNvSpPr>
            <a:spLocks noGrp="1"/>
          </p:cNvSpPr>
          <p:nvPr>
            <p:ph type="ftr" sz="quarter" idx="23"/>
          </p:nvPr>
        </p:nvSpPr>
        <p:spPr/>
        <p:txBody>
          <a:bodyPr/>
          <a:lstStyle/>
          <a:p>
            <a:r>
              <a:rPr lang="en-US"/>
              <a:t>CONFIDENTIAL | AUTHORIZED </a:t>
            </a:r>
          </a:p>
        </p:txBody>
      </p:sp>
      <p:sp>
        <p:nvSpPr>
          <p:cNvPr id="3" name="Slide Number Placeholder">
            <a:extLst>
              <a:ext uri="{FF2B5EF4-FFF2-40B4-BE49-F238E27FC236}">
                <a16:creationId xmlns:a16="http://schemas.microsoft.com/office/drawing/2014/main" id="{749AAC13-0724-4F89-9282-2A985E0669E8}"/>
              </a:ext>
            </a:extLst>
          </p:cNvPr>
          <p:cNvSpPr>
            <a:spLocks noGrp="1"/>
          </p:cNvSpPr>
          <p:nvPr>
            <p:ph type="sldNum" sz="quarter" idx="24"/>
          </p:nvPr>
        </p:nvSpPr>
        <p:spPr/>
        <p:txBody>
          <a:bodyPr/>
          <a:lstStyle/>
          <a:p>
            <a:pPr defTabSz="1088421"/>
            <a:fld id="{104FC826-72BB-4AF1-BA01-A94F7396A7DC}" type="slidenum">
              <a:rPr lang="en-US" smtClean="0"/>
              <a:pPr defTabSz="1088421"/>
              <a:t>‹#›</a:t>
            </a:fld>
            <a:endParaRPr lang="en-US"/>
          </a:p>
        </p:txBody>
      </p:sp>
    </p:spTree>
    <p:extLst>
      <p:ext uri="{BB962C8B-B14F-4D97-AF65-F5344CB8AC3E}">
        <p14:creationId xmlns:p14="http://schemas.microsoft.com/office/powerpoint/2010/main" val="1133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ntent and Headings">
    <p:spTree>
      <p:nvGrpSpPr>
        <p:cNvPr id="1" name=""/>
        <p:cNvGrpSpPr/>
        <p:nvPr/>
      </p:nvGrpSpPr>
      <p:grpSpPr>
        <a:xfrm>
          <a:off x="0" y="0"/>
          <a:ext cx="0" cy="0"/>
          <a:chOff x="0" y="0"/>
          <a:chExt cx="0" cy="0"/>
        </a:xfrm>
      </p:grpSpPr>
      <p:sp>
        <p:nvSpPr>
          <p:cNvPr id="26" name="Content Placeholder 3"/>
          <p:cNvSpPr>
            <a:spLocks noGrp="1"/>
          </p:cNvSpPr>
          <p:nvPr>
            <p:ph sz="quarter" idx="22"/>
          </p:nvPr>
        </p:nvSpPr>
        <p:spPr>
          <a:xfrm>
            <a:off x="8146122" y="1377365"/>
            <a:ext cx="3628710" cy="4718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Heading 3"/>
          <p:cNvSpPr>
            <a:spLocks noGrp="1"/>
          </p:cNvSpPr>
          <p:nvPr>
            <p:ph type="body" sz="quarter" idx="21" hasCustomPrompt="1"/>
          </p:nvPr>
        </p:nvSpPr>
        <p:spPr>
          <a:xfrm>
            <a:off x="8048832" y="996365"/>
            <a:ext cx="3726000"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add one-line heading</a:t>
            </a:r>
          </a:p>
        </p:txBody>
      </p:sp>
      <p:sp>
        <p:nvSpPr>
          <p:cNvPr id="25" name="Content Placeholder 2"/>
          <p:cNvSpPr>
            <a:spLocks noGrp="1"/>
          </p:cNvSpPr>
          <p:nvPr>
            <p:ph sz="quarter" idx="18"/>
          </p:nvPr>
        </p:nvSpPr>
        <p:spPr>
          <a:xfrm>
            <a:off x="4265611" y="1377365"/>
            <a:ext cx="3628710" cy="4718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Heading 2"/>
          <p:cNvSpPr>
            <a:spLocks noGrp="1"/>
          </p:cNvSpPr>
          <p:nvPr>
            <p:ph type="body" sz="quarter" idx="23" hasCustomPrompt="1"/>
          </p:nvPr>
        </p:nvSpPr>
        <p:spPr>
          <a:xfrm>
            <a:off x="4168321" y="996365"/>
            <a:ext cx="3726000"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add one-line heading</a:t>
            </a:r>
          </a:p>
        </p:txBody>
      </p:sp>
      <p:sp>
        <p:nvSpPr>
          <p:cNvPr id="24" name="Content Placeholder 1"/>
          <p:cNvSpPr>
            <a:spLocks noGrp="1"/>
          </p:cNvSpPr>
          <p:nvPr>
            <p:ph sz="quarter" idx="17"/>
          </p:nvPr>
        </p:nvSpPr>
        <p:spPr>
          <a:xfrm>
            <a:off x="385100" y="1377365"/>
            <a:ext cx="3628710" cy="4718635"/>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Heading 1"/>
          <p:cNvSpPr>
            <a:spLocks noGrp="1"/>
          </p:cNvSpPr>
          <p:nvPr>
            <p:ph type="body" sz="quarter" idx="19" hasCustomPrompt="1"/>
          </p:nvPr>
        </p:nvSpPr>
        <p:spPr>
          <a:xfrm>
            <a:off x="287427" y="996365"/>
            <a:ext cx="3726383"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add one-line heading</a:t>
            </a:r>
          </a:p>
        </p:txBody>
      </p:sp>
      <p:sp>
        <p:nvSpPr>
          <p:cNvPr id="16"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24EE87AE-0267-4C69-AFD6-F9C64969AC26}"/>
              </a:ext>
            </a:extLst>
          </p:cNvPr>
          <p:cNvSpPr>
            <a:spLocks noGrp="1"/>
          </p:cNvSpPr>
          <p:nvPr>
            <p:ph type="title"/>
          </p:nvPr>
        </p:nvSpPr>
        <p:spPr/>
        <p:txBody>
          <a:bodyPr/>
          <a:lstStyle/>
          <a:p>
            <a:r>
              <a:rPr lang="en-US"/>
              <a:t>Click to edit Master title style</a:t>
            </a:r>
          </a:p>
        </p:txBody>
      </p:sp>
      <p:sp>
        <p:nvSpPr>
          <p:cNvPr id="3" name="Slide Number Placeholder">
            <a:extLst>
              <a:ext uri="{FF2B5EF4-FFF2-40B4-BE49-F238E27FC236}">
                <a16:creationId xmlns:a16="http://schemas.microsoft.com/office/drawing/2014/main" id="{BB8A07BF-CB97-4E22-9C06-99A9D26C8199}"/>
              </a:ext>
            </a:extLst>
          </p:cNvPr>
          <p:cNvSpPr>
            <a:spLocks noGrp="1"/>
          </p:cNvSpPr>
          <p:nvPr>
            <p:ph type="sldNum" sz="quarter" idx="25"/>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7833D610-4CA4-41A3-B735-6F0642F98549}"/>
              </a:ext>
            </a:extLst>
          </p:cNvPr>
          <p:cNvSpPr>
            <a:spLocks noGrp="1"/>
          </p:cNvSpPr>
          <p:nvPr>
            <p:ph type="ftr" sz="quarter" idx="24"/>
          </p:nvPr>
        </p:nvSpPr>
        <p:spPr/>
        <p:txBody>
          <a:bodyPr/>
          <a:lstStyle/>
          <a:p>
            <a:r>
              <a:rPr lang="en-US"/>
              <a:t>CONFIDENTIAL | AUTHORIZED </a:t>
            </a:r>
          </a:p>
        </p:txBody>
      </p:sp>
    </p:spTree>
    <p:extLst>
      <p:ext uri="{BB962C8B-B14F-4D97-AF65-F5344CB8AC3E}">
        <p14:creationId xmlns:p14="http://schemas.microsoft.com/office/powerpoint/2010/main" val="59148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ntent, Subtitle and Headings">
    <p:spTree>
      <p:nvGrpSpPr>
        <p:cNvPr id="1" name=""/>
        <p:cNvGrpSpPr/>
        <p:nvPr/>
      </p:nvGrpSpPr>
      <p:grpSpPr>
        <a:xfrm>
          <a:off x="0" y="0"/>
          <a:ext cx="0" cy="0"/>
          <a:chOff x="0" y="0"/>
          <a:chExt cx="0" cy="0"/>
        </a:xfrm>
      </p:grpSpPr>
      <p:sp>
        <p:nvSpPr>
          <p:cNvPr id="19" name="Content Placeholder 3">
            <a:extLst>
              <a:ext uri="{FF2B5EF4-FFF2-40B4-BE49-F238E27FC236}">
                <a16:creationId xmlns:a16="http://schemas.microsoft.com/office/drawing/2014/main" id="{1074A59D-DDE4-4FB2-838A-D5C8E7AD19E1}"/>
              </a:ext>
            </a:extLst>
          </p:cNvPr>
          <p:cNvSpPr>
            <a:spLocks noGrp="1"/>
          </p:cNvSpPr>
          <p:nvPr>
            <p:ph sz="quarter" idx="22"/>
          </p:nvPr>
        </p:nvSpPr>
        <p:spPr>
          <a:xfrm>
            <a:off x="8146122" y="1747514"/>
            <a:ext cx="3628710" cy="4352042"/>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Heading 3">
            <a:extLst>
              <a:ext uri="{FF2B5EF4-FFF2-40B4-BE49-F238E27FC236}">
                <a16:creationId xmlns:a16="http://schemas.microsoft.com/office/drawing/2014/main" id="{2B395F8D-D2D6-46E9-A9E6-236C365E0BE9}"/>
              </a:ext>
            </a:extLst>
          </p:cNvPr>
          <p:cNvSpPr>
            <a:spLocks noGrp="1"/>
          </p:cNvSpPr>
          <p:nvPr>
            <p:ph type="body" sz="quarter" idx="21" hasCustomPrompt="1"/>
          </p:nvPr>
        </p:nvSpPr>
        <p:spPr>
          <a:xfrm>
            <a:off x="8048832" y="1365166"/>
            <a:ext cx="3726000"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add one-line heading</a:t>
            </a:r>
          </a:p>
        </p:txBody>
      </p:sp>
      <p:sp>
        <p:nvSpPr>
          <p:cNvPr id="18" name="Content Placeholder 2">
            <a:extLst>
              <a:ext uri="{FF2B5EF4-FFF2-40B4-BE49-F238E27FC236}">
                <a16:creationId xmlns:a16="http://schemas.microsoft.com/office/drawing/2014/main" id="{F2DA2588-EB78-4045-A57D-317AA672516D}"/>
              </a:ext>
            </a:extLst>
          </p:cNvPr>
          <p:cNvSpPr>
            <a:spLocks noGrp="1"/>
          </p:cNvSpPr>
          <p:nvPr>
            <p:ph sz="quarter" idx="18"/>
          </p:nvPr>
        </p:nvSpPr>
        <p:spPr>
          <a:xfrm>
            <a:off x="4265611" y="1747514"/>
            <a:ext cx="3628710" cy="4352042"/>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Heading 2">
            <a:extLst>
              <a:ext uri="{FF2B5EF4-FFF2-40B4-BE49-F238E27FC236}">
                <a16:creationId xmlns:a16="http://schemas.microsoft.com/office/drawing/2014/main" id="{1E3C34FD-66F2-429D-BA98-17802C5C837E}"/>
              </a:ext>
            </a:extLst>
          </p:cNvPr>
          <p:cNvSpPr>
            <a:spLocks noGrp="1"/>
          </p:cNvSpPr>
          <p:nvPr>
            <p:ph type="body" sz="quarter" idx="23" hasCustomPrompt="1"/>
          </p:nvPr>
        </p:nvSpPr>
        <p:spPr>
          <a:xfrm>
            <a:off x="4168321" y="1365166"/>
            <a:ext cx="3726000"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add one-line heading</a:t>
            </a:r>
          </a:p>
        </p:txBody>
      </p:sp>
      <p:sp>
        <p:nvSpPr>
          <p:cNvPr id="31" name="Content Placeholder 1">
            <a:extLst>
              <a:ext uri="{FF2B5EF4-FFF2-40B4-BE49-F238E27FC236}">
                <a16:creationId xmlns:a16="http://schemas.microsoft.com/office/drawing/2014/main" id="{31336B0C-F91E-47D8-936F-836334818CB0}"/>
              </a:ext>
            </a:extLst>
          </p:cNvPr>
          <p:cNvSpPr>
            <a:spLocks noGrp="1"/>
          </p:cNvSpPr>
          <p:nvPr>
            <p:ph sz="quarter" idx="17"/>
          </p:nvPr>
        </p:nvSpPr>
        <p:spPr>
          <a:xfrm>
            <a:off x="385100" y="1747514"/>
            <a:ext cx="3628710" cy="4352042"/>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Heading 1">
            <a:extLst>
              <a:ext uri="{FF2B5EF4-FFF2-40B4-BE49-F238E27FC236}">
                <a16:creationId xmlns:a16="http://schemas.microsoft.com/office/drawing/2014/main" id="{2C5A79F9-54A7-42C3-958C-707025A75133}"/>
              </a:ext>
            </a:extLst>
          </p:cNvPr>
          <p:cNvSpPr>
            <a:spLocks noGrp="1"/>
          </p:cNvSpPr>
          <p:nvPr>
            <p:ph type="body" sz="quarter" idx="19" hasCustomPrompt="1"/>
          </p:nvPr>
        </p:nvSpPr>
        <p:spPr>
          <a:xfrm>
            <a:off x="287427" y="1365166"/>
            <a:ext cx="3726383" cy="381000"/>
          </a:xfrm>
          <a:ln>
            <a:noFill/>
            <a:miter lim="800000"/>
          </a:ln>
        </p:spPr>
        <p:txBody>
          <a:bodyPr lIns="91440">
            <a:noAutofit/>
          </a:bodyPr>
          <a:lstStyle>
            <a:lvl1pPr marL="0" indent="0">
              <a:spcBef>
                <a:spcPts val="0"/>
              </a:spcBef>
              <a:buNone/>
              <a:defRPr sz="2200" b="1"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Click to add one-line heading</a:t>
            </a:r>
          </a:p>
        </p:txBody>
      </p:sp>
      <p:sp>
        <p:nvSpPr>
          <p:cNvPr id="28"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n-lt"/>
            </a:endParaRPr>
          </a:p>
        </p:txBody>
      </p:sp>
      <p:sp>
        <p:nvSpPr>
          <p:cNvPr id="14" name="Subtitle">
            <a:extLst>
              <a:ext uri="{FF2B5EF4-FFF2-40B4-BE49-F238E27FC236}">
                <a16:creationId xmlns:a16="http://schemas.microsoft.com/office/drawing/2014/main" id="{C831EBB5-21C4-4F56-9D7F-EDB7844B96AF}"/>
              </a:ext>
            </a:extLst>
          </p:cNvPr>
          <p:cNvSpPr>
            <a:spLocks noGrp="1"/>
          </p:cNvSpPr>
          <p:nvPr>
            <p:ph type="body" sz="quarter" idx="13" hasCustomPrompt="1"/>
          </p:nvPr>
        </p:nvSpPr>
        <p:spPr>
          <a:xfrm>
            <a:off x="281746" y="704332"/>
            <a:ext cx="11498270"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a:t>Click to add one-line subtitle</a:t>
            </a:r>
          </a:p>
        </p:txBody>
      </p:sp>
      <p:sp>
        <p:nvSpPr>
          <p:cNvPr id="4" name="Title">
            <a:extLst>
              <a:ext uri="{FF2B5EF4-FFF2-40B4-BE49-F238E27FC236}">
                <a16:creationId xmlns:a16="http://schemas.microsoft.com/office/drawing/2014/main" id="{C9EF0ECA-DE60-41FE-A905-507AB710EE5B}"/>
              </a:ext>
            </a:extLst>
          </p:cNvPr>
          <p:cNvSpPr>
            <a:spLocks noGrp="1"/>
          </p:cNvSpPr>
          <p:nvPr>
            <p:ph type="title"/>
          </p:nvPr>
        </p:nvSpPr>
        <p:spPr/>
        <p:txBody>
          <a:bodyPr/>
          <a:lstStyle/>
          <a:p>
            <a:r>
              <a:rPr lang="en-US"/>
              <a:t>Click to edit Master title style</a:t>
            </a:r>
          </a:p>
        </p:txBody>
      </p:sp>
      <p:sp>
        <p:nvSpPr>
          <p:cNvPr id="3" name="Slide Number Placeholder">
            <a:extLst>
              <a:ext uri="{FF2B5EF4-FFF2-40B4-BE49-F238E27FC236}">
                <a16:creationId xmlns:a16="http://schemas.microsoft.com/office/drawing/2014/main" id="{FF0756C0-7641-4173-A68F-865597D4BB0D}"/>
              </a:ext>
            </a:extLst>
          </p:cNvPr>
          <p:cNvSpPr>
            <a:spLocks noGrp="1"/>
          </p:cNvSpPr>
          <p:nvPr>
            <p:ph type="sldNum" sz="quarter" idx="25"/>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3221C879-23BF-48A0-9B6C-5B66C3419755}"/>
              </a:ext>
            </a:extLst>
          </p:cNvPr>
          <p:cNvSpPr>
            <a:spLocks noGrp="1"/>
          </p:cNvSpPr>
          <p:nvPr>
            <p:ph type="ftr" sz="quarter" idx="24"/>
          </p:nvPr>
        </p:nvSpPr>
        <p:spPr/>
        <p:txBody>
          <a:bodyPr/>
          <a:lstStyle/>
          <a:p>
            <a:r>
              <a:rPr lang="en-US"/>
              <a:t>CONFIDENTIAL | AUTHORIZED </a:t>
            </a:r>
          </a:p>
        </p:txBody>
      </p:sp>
    </p:spTree>
    <p:extLst>
      <p:ext uri="{BB962C8B-B14F-4D97-AF65-F5344CB8AC3E}">
        <p14:creationId xmlns:p14="http://schemas.microsoft.com/office/powerpoint/2010/main" val="350263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EAE54251-B0D2-4947-83BB-BD7F95F3A0E8}"/>
              </a:ext>
            </a:extLst>
          </p:cNvPr>
          <p:cNvSpPr>
            <a:spLocks noGrp="1"/>
          </p:cNvSpPr>
          <p:nvPr>
            <p:ph type="title"/>
          </p:nvPr>
        </p:nvSpPr>
        <p:spPr/>
        <p:txBody>
          <a:bodyPr/>
          <a:lstStyle/>
          <a:p>
            <a:r>
              <a:rPr lang="en-US"/>
              <a:t>Click to edit Master title style</a:t>
            </a:r>
          </a:p>
        </p:txBody>
      </p:sp>
      <p:sp>
        <p:nvSpPr>
          <p:cNvPr id="3" name="Slide Number Placeholder">
            <a:extLst>
              <a:ext uri="{FF2B5EF4-FFF2-40B4-BE49-F238E27FC236}">
                <a16:creationId xmlns:a16="http://schemas.microsoft.com/office/drawing/2014/main" id="{8287B217-2E30-4712-99AE-652EEDB044CE}"/>
              </a:ext>
            </a:extLst>
          </p:cNvPr>
          <p:cNvSpPr>
            <a:spLocks noGrp="1"/>
          </p:cNvSpPr>
          <p:nvPr>
            <p:ph type="sldNum" sz="quarter" idx="11"/>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64EA22A1-FE1F-4F4A-9C07-F0E86D67EF45}"/>
              </a:ext>
            </a:extLst>
          </p:cNvPr>
          <p:cNvSpPr>
            <a:spLocks noGrp="1"/>
          </p:cNvSpPr>
          <p:nvPr>
            <p:ph type="ftr" sz="quarter" idx="10"/>
          </p:nvPr>
        </p:nvSpPr>
        <p:spPr/>
        <p:txBody>
          <a:bodyPr/>
          <a:lstStyle/>
          <a:p>
            <a:r>
              <a:rPr lang="en-US"/>
              <a:t>CONFIDENTIAL | AUTHORIZED </a:t>
            </a:r>
          </a:p>
        </p:txBody>
      </p:sp>
    </p:spTree>
    <p:extLst>
      <p:ext uri="{BB962C8B-B14F-4D97-AF65-F5344CB8AC3E}">
        <p14:creationId xmlns:p14="http://schemas.microsoft.com/office/powerpoint/2010/main" val="649791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13" name="Subtitle">
            <a:extLst>
              <a:ext uri="{FF2B5EF4-FFF2-40B4-BE49-F238E27FC236}">
                <a16:creationId xmlns:a16="http://schemas.microsoft.com/office/drawing/2014/main" id="{71AE6212-DACF-49FB-929D-2FA8B00CFD70}"/>
              </a:ext>
            </a:extLst>
          </p:cNvPr>
          <p:cNvSpPr>
            <a:spLocks noGrp="1"/>
          </p:cNvSpPr>
          <p:nvPr>
            <p:ph type="body" sz="quarter" idx="13" hasCustomPrompt="1"/>
          </p:nvPr>
        </p:nvSpPr>
        <p:spPr>
          <a:xfrm>
            <a:off x="281746" y="704332"/>
            <a:ext cx="11529254"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a:t>Click to add one-line subtitle</a:t>
            </a:r>
          </a:p>
        </p:txBody>
      </p:sp>
      <p:sp>
        <p:nvSpPr>
          <p:cNvPr id="10" name="Bar"/>
          <p:cNvSpPr/>
          <p:nvPr userDrawn="1"/>
        </p:nvSpPr>
        <p:spPr>
          <a:xfrm>
            <a:off x="385100" y="118949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2" name="Title">
            <a:extLst>
              <a:ext uri="{FF2B5EF4-FFF2-40B4-BE49-F238E27FC236}">
                <a16:creationId xmlns:a16="http://schemas.microsoft.com/office/drawing/2014/main" id="{90391D03-EF6B-45A2-9268-5A807C7AE716}"/>
              </a:ext>
            </a:extLst>
          </p:cNvPr>
          <p:cNvSpPr>
            <a:spLocks noGrp="1"/>
          </p:cNvSpPr>
          <p:nvPr>
            <p:ph type="title"/>
          </p:nvPr>
        </p:nvSpPr>
        <p:spPr/>
        <p:txBody>
          <a:bodyPr/>
          <a:lstStyle/>
          <a:p>
            <a:r>
              <a:rPr lang="en-US"/>
              <a:t>Click to edit Master title style</a:t>
            </a:r>
          </a:p>
        </p:txBody>
      </p:sp>
      <p:sp>
        <p:nvSpPr>
          <p:cNvPr id="3" name="Footer Placeholder">
            <a:extLst>
              <a:ext uri="{FF2B5EF4-FFF2-40B4-BE49-F238E27FC236}">
                <a16:creationId xmlns:a16="http://schemas.microsoft.com/office/drawing/2014/main" id="{D8B57979-9B2D-4984-B19E-0EFD2E111CE9}"/>
              </a:ext>
            </a:extLst>
          </p:cNvPr>
          <p:cNvSpPr>
            <a:spLocks noGrp="1"/>
          </p:cNvSpPr>
          <p:nvPr>
            <p:ph type="ftr" sz="quarter" idx="14"/>
          </p:nvPr>
        </p:nvSpPr>
        <p:spPr/>
        <p:txBody>
          <a:bodyPr/>
          <a:lstStyle/>
          <a:p>
            <a:r>
              <a:rPr lang="en-US"/>
              <a:t>CONFIDENTIAL | AUTHORIZED </a:t>
            </a:r>
          </a:p>
        </p:txBody>
      </p:sp>
      <p:sp>
        <p:nvSpPr>
          <p:cNvPr id="4" name="Slide Number Placeholder">
            <a:extLst>
              <a:ext uri="{FF2B5EF4-FFF2-40B4-BE49-F238E27FC236}">
                <a16:creationId xmlns:a16="http://schemas.microsoft.com/office/drawing/2014/main" id="{FA02681C-9BC6-4D8A-BB6B-D65D1A039593}"/>
              </a:ext>
            </a:extLst>
          </p:cNvPr>
          <p:cNvSpPr>
            <a:spLocks noGrp="1"/>
          </p:cNvSpPr>
          <p:nvPr>
            <p:ph type="sldNum" sz="quarter" idx="15"/>
          </p:nvPr>
        </p:nvSpPr>
        <p:spPr/>
        <p:txBody>
          <a:bodyPr/>
          <a:lstStyle/>
          <a:p>
            <a:pPr defTabSz="1088421"/>
            <a:fld id="{104FC826-72BB-4AF1-BA01-A94F7396A7DC}" type="slidenum">
              <a:rPr lang="en-US" smtClean="0"/>
              <a:pPr defTabSz="1088421"/>
              <a:t>‹#›</a:t>
            </a:fld>
            <a:endParaRPr lang="en-US"/>
          </a:p>
        </p:txBody>
      </p:sp>
    </p:spTree>
    <p:extLst>
      <p:ext uri="{BB962C8B-B14F-4D97-AF65-F5344CB8AC3E}">
        <p14:creationId xmlns:p14="http://schemas.microsoft.com/office/powerpoint/2010/main" val="312938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2 Line">
    <p:spTree>
      <p:nvGrpSpPr>
        <p:cNvPr id="1" name=""/>
        <p:cNvGrpSpPr/>
        <p:nvPr/>
      </p:nvGrpSpPr>
      <p:grpSpPr>
        <a:xfrm>
          <a:off x="0" y="0"/>
          <a:ext cx="0" cy="0"/>
          <a:chOff x="0" y="0"/>
          <a:chExt cx="0" cy="0"/>
        </a:xfrm>
      </p:grpSpPr>
      <p:sp>
        <p:nvSpPr>
          <p:cNvPr id="15" name="Bar">
            <a:extLst>
              <a:ext uri="{FF2B5EF4-FFF2-40B4-BE49-F238E27FC236}">
                <a16:creationId xmlns:a16="http://schemas.microsoft.com/office/drawing/2014/main" id="{8EF5646D-2EB2-41E1-98F7-8AFF5323E04E}"/>
              </a:ext>
            </a:extLst>
          </p:cNvPr>
          <p:cNvSpPr/>
          <p:nvPr userDrawn="1"/>
        </p:nvSpPr>
        <p:spPr>
          <a:xfrm>
            <a:off x="385100" y="1337656"/>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17" name="Title">
            <a:extLst>
              <a:ext uri="{FF2B5EF4-FFF2-40B4-BE49-F238E27FC236}">
                <a16:creationId xmlns:a16="http://schemas.microsoft.com/office/drawing/2014/main" id="{7764AC2A-714D-48E6-8850-2398C74A5907}"/>
              </a:ext>
            </a:extLst>
          </p:cNvPr>
          <p:cNvSpPr>
            <a:spLocks noGrp="1"/>
          </p:cNvSpPr>
          <p:nvPr>
            <p:ph type="title" hasCustomPrompt="1"/>
          </p:nvPr>
        </p:nvSpPr>
        <p:spPr>
          <a:xfrm>
            <a:off x="289123" y="398368"/>
            <a:ext cx="11494890" cy="868680"/>
          </a:xfrm>
        </p:spPr>
        <p:txBody>
          <a:bodyPr anchor="b"/>
          <a:lstStyle>
            <a:lvl1pPr>
              <a:defRPr/>
            </a:lvl1pPr>
          </a:lstStyle>
          <a:p>
            <a:r>
              <a:rPr lang="en-US"/>
              <a:t>Click to Add</a:t>
            </a:r>
            <a:br>
              <a:rPr lang="en-US"/>
            </a:br>
            <a:r>
              <a:rPr lang="en-US"/>
              <a:t>Two-Line Title</a:t>
            </a:r>
          </a:p>
        </p:txBody>
      </p:sp>
      <p:sp>
        <p:nvSpPr>
          <p:cNvPr id="3" name="Slide Number Placeholder">
            <a:extLst>
              <a:ext uri="{FF2B5EF4-FFF2-40B4-BE49-F238E27FC236}">
                <a16:creationId xmlns:a16="http://schemas.microsoft.com/office/drawing/2014/main" id="{EBA2B6B1-8B85-4F7A-B1B8-3C2A2CA72C15}"/>
              </a:ext>
            </a:extLst>
          </p:cNvPr>
          <p:cNvSpPr>
            <a:spLocks noGrp="1"/>
          </p:cNvSpPr>
          <p:nvPr>
            <p:ph type="sldNum" sz="quarter" idx="11"/>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F6172FFC-9966-4FB3-B3D2-FBE84B01901E}"/>
              </a:ext>
            </a:extLst>
          </p:cNvPr>
          <p:cNvSpPr>
            <a:spLocks noGrp="1"/>
          </p:cNvSpPr>
          <p:nvPr>
            <p:ph type="ftr" sz="quarter" idx="10"/>
          </p:nvPr>
        </p:nvSpPr>
        <p:spPr/>
        <p:txBody>
          <a:bodyPr/>
          <a:lstStyle/>
          <a:p>
            <a:r>
              <a:rPr lang="en-US"/>
              <a:t>CONFIDENTIAL | AUTHORIZED </a:t>
            </a:r>
          </a:p>
        </p:txBody>
      </p:sp>
    </p:spTree>
    <p:extLst>
      <p:ext uri="{BB962C8B-B14F-4D97-AF65-F5344CB8AC3E}">
        <p14:creationId xmlns:p14="http://schemas.microsoft.com/office/powerpoint/2010/main" val="206365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Subtitle, 2 Line">
    <p:spTree>
      <p:nvGrpSpPr>
        <p:cNvPr id="1" name=""/>
        <p:cNvGrpSpPr/>
        <p:nvPr/>
      </p:nvGrpSpPr>
      <p:grpSpPr>
        <a:xfrm>
          <a:off x="0" y="0"/>
          <a:ext cx="0" cy="0"/>
          <a:chOff x="0" y="0"/>
          <a:chExt cx="0" cy="0"/>
        </a:xfrm>
      </p:grpSpPr>
      <p:sp>
        <p:nvSpPr>
          <p:cNvPr id="9" name="Subtitle">
            <a:extLst>
              <a:ext uri="{FF2B5EF4-FFF2-40B4-BE49-F238E27FC236}">
                <a16:creationId xmlns:a16="http://schemas.microsoft.com/office/drawing/2014/main" id="{6957406C-CA6F-47F8-9FC9-A15BE313C415}"/>
              </a:ext>
            </a:extLst>
          </p:cNvPr>
          <p:cNvSpPr>
            <a:spLocks noGrp="1"/>
          </p:cNvSpPr>
          <p:nvPr>
            <p:ph type="body" sz="quarter" idx="13" hasCustomPrompt="1"/>
          </p:nvPr>
        </p:nvSpPr>
        <p:spPr>
          <a:xfrm>
            <a:off x="281746" y="1178166"/>
            <a:ext cx="11529254" cy="381000"/>
          </a:xfrm>
        </p:spPr>
        <p:txBody>
          <a:bodyPr vert="horz" lIns="91440" tIns="91440" rIns="91440" bIns="91440" rtlCol="0" anchor="ctr">
            <a:noAutofit/>
          </a:bodyPr>
          <a:lstStyle>
            <a:lvl1pPr marL="0" indent="0">
              <a:buNone/>
              <a:defRPr sz="2400" baseline="0" dirty="0">
                <a:latin typeface="+mn-lt"/>
              </a:defRPr>
            </a:lvl1pPr>
          </a:lstStyle>
          <a:p>
            <a:pPr marL="182880" lvl="0" indent="-182880">
              <a:spcBef>
                <a:spcPts val="0"/>
              </a:spcBef>
            </a:pPr>
            <a:r>
              <a:rPr lang="en-US"/>
              <a:t>Click to add one-line subtitle</a:t>
            </a:r>
          </a:p>
        </p:txBody>
      </p:sp>
      <p:sp>
        <p:nvSpPr>
          <p:cNvPr id="10" name="Bar">
            <a:extLst>
              <a:ext uri="{FF2B5EF4-FFF2-40B4-BE49-F238E27FC236}">
                <a16:creationId xmlns:a16="http://schemas.microsoft.com/office/drawing/2014/main" id="{371489F8-FD72-440E-84EC-51D4A768BB5E}"/>
              </a:ext>
            </a:extLst>
          </p:cNvPr>
          <p:cNvSpPr/>
          <p:nvPr userDrawn="1"/>
        </p:nvSpPr>
        <p:spPr>
          <a:xfrm>
            <a:off x="385100" y="1663329"/>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22" name="Title">
            <a:extLst>
              <a:ext uri="{FF2B5EF4-FFF2-40B4-BE49-F238E27FC236}">
                <a16:creationId xmlns:a16="http://schemas.microsoft.com/office/drawing/2014/main" id="{5535819F-7681-4776-AE9B-BEAB22E80CFE}"/>
              </a:ext>
            </a:extLst>
          </p:cNvPr>
          <p:cNvSpPr>
            <a:spLocks noGrp="1"/>
          </p:cNvSpPr>
          <p:nvPr>
            <p:ph type="title" hasCustomPrompt="1"/>
          </p:nvPr>
        </p:nvSpPr>
        <p:spPr>
          <a:xfrm>
            <a:off x="289123" y="398368"/>
            <a:ext cx="11494890" cy="868680"/>
          </a:xfrm>
        </p:spPr>
        <p:txBody>
          <a:bodyPr anchor="b"/>
          <a:lstStyle>
            <a:lvl1pPr>
              <a:defRPr/>
            </a:lvl1pPr>
          </a:lstStyle>
          <a:p>
            <a:r>
              <a:rPr lang="en-US"/>
              <a:t>Click to Add</a:t>
            </a:r>
            <a:br>
              <a:rPr lang="en-US"/>
            </a:br>
            <a:r>
              <a:rPr lang="en-US"/>
              <a:t>Two-Line Title</a:t>
            </a:r>
          </a:p>
        </p:txBody>
      </p:sp>
      <p:sp>
        <p:nvSpPr>
          <p:cNvPr id="3" name="Slide Number Placeholder">
            <a:extLst>
              <a:ext uri="{FF2B5EF4-FFF2-40B4-BE49-F238E27FC236}">
                <a16:creationId xmlns:a16="http://schemas.microsoft.com/office/drawing/2014/main" id="{C903090B-018E-41F6-821A-0DB185B16788}"/>
              </a:ext>
            </a:extLst>
          </p:cNvPr>
          <p:cNvSpPr>
            <a:spLocks noGrp="1"/>
          </p:cNvSpPr>
          <p:nvPr>
            <p:ph type="sldNum" sz="quarter" idx="15"/>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4EE71AD2-3B17-4BBC-A780-3AEAE01E7470}"/>
              </a:ext>
            </a:extLst>
          </p:cNvPr>
          <p:cNvSpPr>
            <a:spLocks noGrp="1"/>
          </p:cNvSpPr>
          <p:nvPr>
            <p:ph type="ftr" sz="quarter" idx="14"/>
          </p:nvPr>
        </p:nvSpPr>
        <p:spPr/>
        <p:txBody>
          <a:bodyPr/>
          <a:lstStyle/>
          <a:p>
            <a:r>
              <a:rPr lang="en-US"/>
              <a:t>CONFIDENTIAL | AUTHORIZED </a:t>
            </a:r>
          </a:p>
        </p:txBody>
      </p:sp>
    </p:spTree>
    <p:extLst>
      <p:ext uri="{BB962C8B-B14F-4D97-AF65-F5344CB8AC3E}">
        <p14:creationId xmlns:p14="http://schemas.microsoft.com/office/powerpoint/2010/main" val="103872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Left">
    <p:spTree>
      <p:nvGrpSpPr>
        <p:cNvPr id="1" name=""/>
        <p:cNvGrpSpPr/>
        <p:nvPr/>
      </p:nvGrpSpPr>
      <p:grpSpPr>
        <a:xfrm>
          <a:off x="0" y="0"/>
          <a:ext cx="0" cy="0"/>
          <a:chOff x="0" y="0"/>
          <a:chExt cx="0" cy="0"/>
        </a:xfrm>
      </p:grpSpPr>
      <p:sp>
        <p:nvSpPr>
          <p:cNvPr id="8" name="Bar"/>
          <p:cNvSpPr/>
          <p:nvPr userDrawn="1"/>
        </p:nvSpPr>
        <p:spPr>
          <a:xfrm>
            <a:off x="385100" y="3616182"/>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2" name="Title"/>
          <p:cNvSpPr>
            <a:spLocks noGrp="1"/>
          </p:cNvSpPr>
          <p:nvPr>
            <p:ph type="title" hasCustomPrompt="1"/>
          </p:nvPr>
        </p:nvSpPr>
        <p:spPr>
          <a:xfrm>
            <a:off x="289123" y="2676894"/>
            <a:ext cx="3685309" cy="868680"/>
          </a:xfrm>
        </p:spPr>
        <p:txBody>
          <a:bodyPr anchor="b"/>
          <a:lstStyle>
            <a:lvl1pPr>
              <a:defRPr/>
            </a:lvl1pPr>
          </a:lstStyle>
          <a:p>
            <a:r>
              <a:rPr lang="en-US"/>
              <a:t>Click to Add</a:t>
            </a:r>
            <a:br>
              <a:rPr lang="en-US"/>
            </a:br>
            <a:r>
              <a:rPr lang="en-US"/>
              <a:t>multi-Line Title</a:t>
            </a:r>
          </a:p>
        </p:txBody>
      </p:sp>
      <p:sp>
        <p:nvSpPr>
          <p:cNvPr id="4" name="Slide Number Placeholder">
            <a:extLst>
              <a:ext uri="{FF2B5EF4-FFF2-40B4-BE49-F238E27FC236}">
                <a16:creationId xmlns:a16="http://schemas.microsoft.com/office/drawing/2014/main" id="{2818CA98-330E-4FE7-B6FF-632E3112335A}"/>
              </a:ext>
            </a:extLst>
          </p:cNvPr>
          <p:cNvSpPr>
            <a:spLocks noGrp="1"/>
          </p:cNvSpPr>
          <p:nvPr>
            <p:ph type="sldNum" sz="quarter" idx="11"/>
          </p:nvPr>
        </p:nvSpPr>
        <p:spPr/>
        <p:txBody>
          <a:bodyPr/>
          <a:lstStyle/>
          <a:p>
            <a:pPr defTabSz="1088421"/>
            <a:fld id="{104FC826-72BB-4AF1-BA01-A94F7396A7DC}" type="slidenum">
              <a:rPr lang="en-US" smtClean="0"/>
              <a:pPr defTabSz="1088421"/>
              <a:t>‹#›</a:t>
            </a:fld>
            <a:endParaRPr lang="en-US"/>
          </a:p>
        </p:txBody>
      </p:sp>
      <p:sp>
        <p:nvSpPr>
          <p:cNvPr id="3" name="Footer Placeholder">
            <a:extLst>
              <a:ext uri="{FF2B5EF4-FFF2-40B4-BE49-F238E27FC236}">
                <a16:creationId xmlns:a16="http://schemas.microsoft.com/office/drawing/2014/main" id="{1F90604F-7FA1-41D8-9914-866F3305034E}"/>
              </a:ext>
            </a:extLst>
          </p:cNvPr>
          <p:cNvSpPr>
            <a:spLocks noGrp="1"/>
          </p:cNvSpPr>
          <p:nvPr>
            <p:ph type="ftr" sz="quarter" idx="10"/>
          </p:nvPr>
        </p:nvSpPr>
        <p:spPr/>
        <p:txBody>
          <a:bodyPr/>
          <a:lstStyle/>
          <a:p>
            <a:r>
              <a:rPr lang="en-US"/>
              <a:t>CONFIDENTIAL | AUTHORIZED </a:t>
            </a:r>
          </a:p>
        </p:txBody>
      </p:sp>
    </p:spTree>
    <p:extLst>
      <p:ext uri="{BB962C8B-B14F-4D97-AF65-F5344CB8AC3E}">
        <p14:creationId xmlns:p14="http://schemas.microsoft.com/office/powerpoint/2010/main" val="302456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Left">
    <p:spTree>
      <p:nvGrpSpPr>
        <p:cNvPr id="1" name=""/>
        <p:cNvGrpSpPr/>
        <p:nvPr/>
      </p:nvGrpSpPr>
      <p:grpSpPr>
        <a:xfrm>
          <a:off x="0" y="0"/>
          <a:ext cx="0" cy="0"/>
          <a:chOff x="0" y="0"/>
          <a:chExt cx="0" cy="0"/>
        </a:xfrm>
      </p:grpSpPr>
      <p:sp>
        <p:nvSpPr>
          <p:cNvPr id="11" name="Content Placeholder"/>
          <p:cNvSpPr>
            <a:spLocks noGrp="1"/>
          </p:cNvSpPr>
          <p:nvPr>
            <p:ph sz="quarter" idx="13"/>
          </p:nvPr>
        </p:nvSpPr>
        <p:spPr>
          <a:xfrm>
            <a:off x="4076700" y="331788"/>
            <a:ext cx="7734300" cy="5764212"/>
          </a:xfrm>
        </p:spPr>
        <p:txBody>
          <a:bodyPr anchor="ct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Bar"/>
          <p:cNvSpPr/>
          <p:nvPr userDrawn="1"/>
        </p:nvSpPr>
        <p:spPr>
          <a:xfrm>
            <a:off x="385100" y="3616182"/>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2" name="Title"/>
          <p:cNvSpPr>
            <a:spLocks noGrp="1"/>
          </p:cNvSpPr>
          <p:nvPr>
            <p:ph type="title" hasCustomPrompt="1"/>
          </p:nvPr>
        </p:nvSpPr>
        <p:spPr>
          <a:xfrm>
            <a:off x="289122" y="2676894"/>
            <a:ext cx="3536373" cy="868680"/>
          </a:xfrm>
        </p:spPr>
        <p:txBody>
          <a:bodyPr anchor="b"/>
          <a:lstStyle>
            <a:lvl1pPr>
              <a:defRPr/>
            </a:lvl1pPr>
          </a:lstStyle>
          <a:p>
            <a:r>
              <a:rPr lang="en-US"/>
              <a:t>Click to Add</a:t>
            </a:r>
            <a:br>
              <a:rPr lang="en-US"/>
            </a:br>
            <a:r>
              <a:rPr lang="en-US"/>
              <a:t>multi-Line Title</a:t>
            </a:r>
          </a:p>
        </p:txBody>
      </p:sp>
      <p:sp>
        <p:nvSpPr>
          <p:cNvPr id="4" name="Slide Number Placeholder">
            <a:extLst>
              <a:ext uri="{FF2B5EF4-FFF2-40B4-BE49-F238E27FC236}">
                <a16:creationId xmlns:a16="http://schemas.microsoft.com/office/drawing/2014/main" id="{92DC03DA-1907-4E05-9BC8-105621713139}"/>
              </a:ext>
            </a:extLst>
          </p:cNvPr>
          <p:cNvSpPr>
            <a:spLocks noGrp="1"/>
          </p:cNvSpPr>
          <p:nvPr>
            <p:ph type="sldNum" sz="quarter" idx="15"/>
          </p:nvPr>
        </p:nvSpPr>
        <p:spPr/>
        <p:txBody>
          <a:bodyPr/>
          <a:lstStyle/>
          <a:p>
            <a:pPr defTabSz="1088421"/>
            <a:fld id="{104FC826-72BB-4AF1-BA01-A94F7396A7DC}" type="slidenum">
              <a:rPr lang="en-US" smtClean="0"/>
              <a:pPr defTabSz="1088421"/>
              <a:t>‹#›</a:t>
            </a:fld>
            <a:endParaRPr lang="en-US"/>
          </a:p>
        </p:txBody>
      </p:sp>
      <p:sp>
        <p:nvSpPr>
          <p:cNvPr id="3" name="Footer Placeholder">
            <a:extLst>
              <a:ext uri="{FF2B5EF4-FFF2-40B4-BE49-F238E27FC236}">
                <a16:creationId xmlns:a16="http://schemas.microsoft.com/office/drawing/2014/main" id="{DB2C94F6-2456-49E7-A85E-744A4B16A883}"/>
              </a:ext>
            </a:extLst>
          </p:cNvPr>
          <p:cNvSpPr>
            <a:spLocks noGrp="1"/>
          </p:cNvSpPr>
          <p:nvPr>
            <p:ph type="ftr" sz="quarter" idx="14"/>
          </p:nvPr>
        </p:nvSpPr>
        <p:spPr/>
        <p:txBody>
          <a:bodyPr/>
          <a:lstStyle/>
          <a:p>
            <a:r>
              <a:rPr lang="en-US"/>
              <a:t>CONFIDENTIAL | AUTHORIZED </a:t>
            </a:r>
          </a:p>
        </p:txBody>
      </p:sp>
    </p:spTree>
    <p:extLst>
      <p:ext uri="{BB962C8B-B14F-4D97-AF65-F5344CB8AC3E}">
        <p14:creationId xmlns:p14="http://schemas.microsoft.com/office/powerpoint/2010/main" val="4280461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Light Picture">
    <p:bg>
      <p:bgPr>
        <a:solidFill>
          <a:schemeClr val="bg1"/>
        </a:solidFill>
        <a:effectLst/>
      </p:bgPr>
    </p:bg>
    <p:spTree>
      <p:nvGrpSpPr>
        <p:cNvPr id="1" name=""/>
        <p:cNvGrpSpPr/>
        <p:nvPr/>
      </p:nvGrpSpPr>
      <p:grpSpPr>
        <a:xfrm>
          <a:off x="0" y="0"/>
          <a:ext cx="0" cy="0"/>
          <a:chOff x="0" y="0"/>
          <a:chExt cx="0" cy="0"/>
        </a:xfrm>
      </p:grpSpPr>
      <p:sp>
        <p:nvSpPr>
          <p:cNvPr id="19" name="Date"/>
          <p:cNvSpPr>
            <a:spLocks noGrp="1"/>
          </p:cNvSpPr>
          <p:nvPr>
            <p:ph type="body" sz="quarter" idx="13" hasCustomPrompt="1"/>
          </p:nvPr>
        </p:nvSpPr>
        <p:spPr>
          <a:xfrm>
            <a:off x="290747" y="4577983"/>
            <a:ext cx="5489578" cy="339214"/>
          </a:xfrm>
        </p:spPr>
        <p:txBody>
          <a:bodyPr>
            <a:noAutofit/>
          </a:bodyPr>
          <a:lstStyle>
            <a:lvl1pPr marL="0" indent="0">
              <a:spcBef>
                <a:spcPts val="0"/>
              </a:spcBef>
              <a:buNone/>
              <a:defRPr sz="2200" baseline="0">
                <a:solidFill>
                  <a:schemeClr val="tx1"/>
                </a:solidFill>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Month day, year</a:t>
            </a:r>
          </a:p>
        </p:txBody>
      </p:sp>
      <p:sp>
        <p:nvSpPr>
          <p:cNvPr id="12" name="Subtitle"/>
          <p:cNvSpPr>
            <a:spLocks noGrp="1"/>
          </p:cNvSpPr>
          <p:nvPr>
            <p:ph type="subTitle" idx="1" hasCustomPrompt="1"/>
          </p:nvPr>
        </p:nvSpPr>
        <p:spPr>
          <a:xfrm>
            <a:off x="290747" y="4133088"/>
            <a:ext cx="8229600" cy="438912"/>
          </a:xfrm>
        </p:spPr>
        <p:txBody>
          <a:bodyPr>
            <a:noAutofit/>
          </a:bodyPr>
          <a:lstStyle>
            <a:lvl1pPr marL="0" indent="0" algn="l">
              <a:spcBef>
                <a:spcPts val="0"/>
              </a:spcBef>
              <a:buNone/>
              <a:defRPr sz="320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and title</a:t>
            </a:r>
          </a:p>
        </p:txBody>
      </p:sp>
      <p:sp>
        <p:nvSpPr>
          <p:cNvPr id="18" name="Bar"/>
          <p:cNvSpPr/>
          <p:nvPr userDrawn="1"/>
        </p:nvSpPr>
        <p:spPr>
          <a:xfrm>
            <a:off x="379647" y="3890957"/>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15" name="Title"/>
          <p:cNvSpPr>
            <a:spLocks noGrp="1"/>
          </p:cNvSpPr>
          <p:nvPr>
            <p:ph type="title" hasCustomPrompt="1"/>
          </p:nvPr>
        </p:nvSpPr>
        <p:spPr>
          <a:xfrm>
            <a:off x="290747" y="1869197"/>
            <a:ext cx="11423555" cy="1905000"/>
          </a:xfrm>
        </p:spPr>
        <p:txBody>
          <a:bodyPr anchor="b"/>
          <a:lstStyle>
            <a:lvl1pPr>
              <a:lnSpc>
                <a:spcPct val="80000"/>
              </a:lnSpc>
              <a:defRPr sz="4400">
                <a:solidFill>
                  <a:sysClr val="windowText" lastClr="000000"/>
                </a:solidFill>
              </a:defRPr>
            </a:lvl1pPr>
          </a:lstStyle>
          <a:p>
            <a:r>
              <a:rPr lang="en-US"/>
              <a:t>Click to edit</a:t>
            </a:r>
            <a:br>
              <a:rPr lang="en-US"/>
            </a:br>
            <a:r>
              <a:rPr lang="en-US"/>
              <a:t>master title style</a:t>
            </a:r>
          </a:p>
        </p:txBody>
      </p:sp>
      <p:sp>
        <p:nvSpPr>
          <p:cNvPr id="3" name="Footer Placeholder">
            <a:extLst>
              <a:ext uri="{FF2B5EF4-FFF2-40B4-BE49-F238E27FC236}">
                <a16:creationId xmlns:a16="http://schemas.microsoft.com/office/drawing/2014/main" id="{4D7C280C-8E1E-4531-A635-C99FE1BDEE91}"/>
              </a:ext>
            </a:extLst>
          </p:cNvPr>
          <p:cNvSpPr>
            <a:spLocks noGrp="1"/>
          </p:cNvSpPr>
          <p:nvPr>
            <p:ph type="ftr" sz="quarter" idx="14"/>
          </p:nvPr>
        </p:nvSpPr>
        <p:spPr>
          <a:xfrm>
            <a:off x="4374720" y="6129337"/>
            <a:ext cx="7481160" cy="411581"/>
          </a:xfrm>
        </p:spPr>
        <p:txBody>
          <a:bodyPr/>
          <a:lstStyle>
            <a:lvl1pPr>
              <a:defRPr>
                <a:latin typeface="+mn-lt"/>
              </a:defRPr>
            </a:lvl1pPr>
          </a:lstStyle>
          <a:p>
            <a:r>
              <a:rPr lang="en-US"/>
              <a:t>CONFIDENTIAL | AUTHORIZED </a:t>
            </a:r>
          </a:p>
        </p:txBody>
      </p:sp>
      <p:grpSp>
        <p:nvGrpSpPr>
          <p:cNvPr id="16" name="Logo">
            <a:extLst>
              <a:ext uri="{FF2B5EF4-FFF2-40B4-BE49-F238E27FC236}">
                <a16:creationId xmlns:a16="http://schemas.microsoft.com/office/drawing/2014/main" id="{39DC9A4F-A16F-45B4-A72C-8DB544981AE5}"/>
              </a:ext>
            </a:extLst>
          </p:cNvPr>
          <p:cNvGrpSpPr>
            <a:grpSpLocks noChangeAspect="1"/>
          </p:cNvGrpSpPr>
          <p:nvPr userDrawn="1"/>
        </p:nvGrpSpPr>
        <p:grpSpPr>
          <a:xfrm>
            <a:off x="393523" y="381956"/>
            <a:ext cx="2218745" cy="893759"/>
            <a:chOff x="393523" y="381956"/>
            <a:chExt cx="2218745" cy="893759"/>
          </a:xfrm>
        </p:grpSpPr>
        <p:sp>
          <p:nvSpPr>
            <p:cNvPr id="20" name="Element">
              <a:extLst>
                <a:ext uri="{FF2B5EF4-FFF2-40B4-BE49-F238E27FC236}">
                  <a16:creationId xmlns:a16="http://schemas.microsoft.com/office/drawing/2014/main" id="{25C81DB6-CCD4-4F17-86A3-D56DF640F56E}"/>
                </a:ext>
              </a:extLst>
            </p:cNvPr>
            <p:cNvSpPr>
              <a:spLocks noEditPoints="1"/>
            </p:cNvSpPr>
            <p:nvPr/>
          </p:nvSpPr>
          <p:spPr bwMode="auto">
            <a:xfrm>
              <a:off x="393523" y="381956"/>
              <a:ext cx="759854" cy="211008"/>
            </a:xfrm>
            <a:custGeom>
              <a:avLst/>
              <a:gdLst>
                <a:gd name="T0" fmla="*/ 0 w 1087"/>
                <a:gd name="T1" fmla="*/ 0 h 314"/>
                <a:gd name="T2" fmla="*/ 0 w 1087"/>
                <a:gd name="T3" fmla="*/ 314 h 314"/>
                <a:gd name="T4" fmla="*/ 0 w 1087"/>
                <a:gd name="T5" fmla="*/ 314 h 314"/>
                <a:gd name="T6" fmla="*/ 1087 w 1087"/>
                <a:gd name="T7" fmla="*/ 314 h 314"/>
                <a:gd name="T8" fmla="*/ 1087 w 1087"/>
                <a:gd name="T9" fmla="*/ 0 h 314"/>
                <a:gd name="T10" fmla="*/ 0 w 1087"/>
                <a:gd name="T11" fmla="*/ 0 h 314"/>
                <a:gd name="T12" fmla="*/ 1018 w 1087"/>
                <a:gd name="T13" fmla="*/ 245 h 314"/>
                <a:gd name="T14" fmla="*/ 69 w 1087"/>
                <a:gd name="T15" fmla="*/ 245 h 314"/>
                <a:gd name="T16" fmla="*/ 69 w 1087"/>
                <a:gd name="T17" fmla="*/ 69 h 314"/>
                <a:gd name="T18" fmla="*/ 1018 w 1087"/>
                <a:gd name="T19" fmla="*/ 69 h 314"/>
                <a:gd name="T20" fmla="*/ 1018 w 1087"/>
                <a:gd name="T21" fmla="*/ 245 h 314"/>
                <a:gd name="T22" fmla="*/ 1018 w 1087"/>
                <a:gd name="T23" fmla="*/ 24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7" h="314">
                  <a:moveTo>
                    <a:pt x="0" y="0"/>
                  </a:moveTo>
                  <a:lnTo>
                    <a:pt x="0" y="314"/>
                  </a:lnTo>
                  <a:lnTo>
                    <a:pt x="0" y="314"/>
                  </a:lnTo>
                  <a:lnTo>
                    <a:pt x="1087" y="314"/>
                  </a:lnTo>
                  <a:lnTo>
                    <a:pt x="1087" y="0"/>
                  </a:lnTo>
                  <a:lnTo>
                    <a:pt x="0" y="0"/>
                  </a:lnTo>
                  <a:close/>
                  <a:moveTo>
                    <a:pt x="1018" y="245"/>
                  </a:moveTo>
                  <a:lnTo>
                    <a:pt x="69" y="245"/>
                  </a:lnTo>
                  <a:lnTo>
                    <a:pt x="69" y="69"/>
                  </a:lnTo>
                  <a:lnTo>
                    <a:pt x="1018" y="69"/>
                  </a:lnTo>
                  <a:lnTo>
                    <a:pt x="1018" y="245"/>
                  </a:lnTo>
                  <a:lnTo>
                    <a:pt x="1018" y="245"/>
                  </a:lnTo>
                  <a:close/>
                </a:path>
              </a:pathLst>
            </a:custGeom>
            <a:solidFill>
              <a:srgbClr val="01A98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etricHPE Black" panose="020B0A03030202060203" pitchFamily="34" charset="0"/>
              </a:endParaRPr>
            </a:p>
          </p:txBody>
        </p:sp>
        <p:sp>
          <p:nvSpPr>
            <p:cNvPr id="21" name="Wordmark">
              <a:extLst>
                <a:ext uri="{FF2B5EF4-FFF2-40B4-BE49-F238E27FC236}">
                  <a16:creationId xmlns:a16="http://schemas.microsoft.com/office/drawing/2014/main" id="{7CF9A093-3688-4D04-9331-C6E54828F9AB}"/>
                </a:ext>
              </a:extLst>
            </p:cNvPr>
            <p:cNvSpPr>
              <a:spLocks noEditPoints="1"/>
            </p:cNvSpPr>
            <p:nvPr/>
          </p:nvSpPr>
          <p:spPr bwMode="auto">
            <a:xfrm>
              <a:off x="393523" y="730052"/>
              <a:ext cx="2218745" cy="545663"/>
            </a:xfrm>
            <a:custGeom>
              <a:avLst/>
              <a:gdLst>
                <a:gd name="T0" fmla="*/ 80 w 1341"/>
                <a:gd name="T1" fmla="*/ 52 h 342"/>
                <a:gd name="T2" fmla="*/ 29 w 1341"/>
                <a:gd name="T3" fmla="*/ 77 h 342"/>
                <a:gd name="T4" fmla="*/ 212 w 1341"/>
                <a:gd name="T5" fmla="*/ 93 h 342"/>
                <a:gd name="T6" fmla="*/ 174 w 1341"/>
                <a:gd name="T7" fmla="*/ 134 h 342"/>
                <a:gd name="T8" fmla="*/ 272 w 1341"/>
                <a:gd name="T9" fmla="*/ 132 h 342"/>
                <a:gd name="T10" fmla="*/ 276 w 1341"/>
                <a:gd name="T11" fmla="*/ 38 h 342"/>
                <a:gd name="T12" fmla="*/ 327 w 1341"/>
                <a:gd name="T13" fmla="*/ 132 h 342"/>
                <a:gd name="T14" fmla="*/ 398 w 1341"/>
                <a:gd name="T15" fmla="*/ 0 h 342"/>
                <a:gd name="T16" fmla="*/ 402 w 1341"/>
                <a:gd name="T17" fmla="*/ 134 h 342"/>
                <a:gd name="T18" fmla="*/ 448 w 1341"/>
                <a:gd name="T19" fmla="*/ 93 h 342"/>
                <a:gd name="T20" fmla="*/ 448 w 1341"/>
                <a:gd name="T21" fmla="*/ 74 h 342"/>
                <a:gd name="T22" fmla="*/ 642 w 1341"/>
                <a:gd name="T23" fmla="*/ 60 h 342"/>
                <a:gd name="T24" fmla="*/ 642 w 1341"/>
                <a:gd name="T25" fmla="*/ 131 h 342"/>
                <a:gd name="T26" fmla="*/ 570 w 1341"/>
                <a:gd name="T27" fmla="*/ 111 h 342"/>
                <a:gd name="T28" fmla="*/ 530 w 1341"/>
                <a:gd name="T29" fmla="*/ 60 h 342"/>
                <a:gd name="T30" fmla="*/ 558 w 1341"/>
                <a:gd name="T31" fmla="*/ 38 h 342"/>
                <a:gd name="T32" fmla="*/ 738 w 1341"/>
                <a:gd name="T33" fmla="*/ 89 h 342"/>
                <a:gd name="T34" fmla="*/ 787 w 1341"/>
                <a:gd name="T35" fmla="*/ 45 h 342"/>
                <a:gd name="T36" fmla="*/ 736 w 1341"/>
                <a:gd name="T37" fmla="*/ 65 h 342"/>
                <a:gd name="T38" fmla="*/ 848 w 1341"/>
                <a:gd name="T39" fmla="*/ 73 h 342"/>
                <a:gd name="T40" fmla="*/ 876 w 1341"/>
                <a:gd name="T41" fmla="*/ 73 h 342"/>
                <a:gd name="T42" fmla="*/ 833 w 1341"/>
                <a:gd name="T43" fmla="*/ 91 h 342"/>
                <a:gd name="T44" fmla="*/ 965 w 1341"/>
                <a:gd name="T45" fmla="*/ 43 h 342"/>
                <a:gd name="T46" fmla="*/ 964 w 1341"/>
                <a:gd name="T47" fmla="*/ 103 h 342"/>
                <a:gd name="T48" fmla="*/ 1010 w 1341"/>
                <a:gd name="T49" fmla="*/ 132 h 342"/>
                <a:gd name="T50" fmla="*/ 1070 w 1341"/>
                <a:gd name="T51" fmla="*/ 38 h 342"/>
                <a:gd name="T52" fmla="*/ 1010 w 1341"/>
                <a:gd name="T53" fmla="*/ 89 h 342"/>
                <a:gd name="T54" fmla="*/ 1133 w 1341"/>
                <a:gd name="T55" fmla="*/ 73 h 342"/>
                <a:gd name="T56" fmla="*/ 1160 w 1341"/>
                <a:gd name="T57" fmla="*/ 73 h 342"/>
                <a:gd name="T58" fmla="*/ 1117 w 1341"/>
                <a:gd name="T59" fmla="*/ 91 h 342"/>
                <a:gd name="T60" fmla="*/ 1239 w 1341"/>
                <a:gd name="T61" fmla="*/ 39 h 342"/>
                <a:gd name="T62" fmla="*/ 1180 w 1341"/>
                <a:gd name="T63" fmla="*/ 132 h 342"/>
                <a:gd name="T64" fmla="*/ 1246 w 1341"/>
                <a:gd name="T65" fmla="*/ 85 h 342"/>
                <a:gd name="T66" fmla="*/ 1314 w 1341"/>
                <a:gd name="T67" fmla="*/ 132 h 342"/>
                <a:gd name="T68" fmla="*/ 1295 w 1341"/>
                <a:gd name="T69" fmla="*/ 110 h 342"/>
                <a:gd name="T70" fmla="*/ 18 w 1341"/>
                <a:gd name="T71" fmla="*/ 231 h 342"/>
                <a:gd name="T72" fmla="*/ 81 w 1341"/>
                <a:gd name="T73" fmla="*/ 307 h 342"/>
                <a:gd name="T74" fmla="*/ 164 w 1341"/>
                <a:gd name="T75" fmla="*/ 307 h 342"/>
                <a:gd name="T76" fmla="*/ 103 w 1341"/>
                <a:gd name="T77" fmla="*/ 214 h 342"/>
                <a:gd name="T78" fmla="*/ 252 w 1341"/>
                <a:gd name="T79" fmla="*/ 229 h 342"/>
                <a:gd name="T80" fmla="*/ 252 w 1341"/>
                <a:gd name="T81" fmla="*/ 307 h 342"/>
                <a:gd name="T82" fmla="*/ 211 w 1341"/>
                <a:gd name="T83" fmla="*/ 214 h 342"/>
                <a:gd name="T84" fmla="*/ 305 w 1341"/>
                <a:gd name="T85" fmla="*/ 212 h 342"/>
                <a:gd name="T86" fmla="*/ 338 w 1341"/>
                <a:gd name="T87" fmla="*/ 285 h 342"/>
                <a:gd name="T88" fmla="*/ 281 w 1341"/>
                <a:gd name="T89" fmla="*/ 251 h 342"/>
                <a:gd name="T90" fmla="*/ 403 w 1341"/>
                <a:gd name="T91" fmla="*/ 229 h 342"/>
                <a:gd name="T92" fmla="*/ 382 w 1341"/>
                <a:gd name="T93" fmla="*/ 228 h 342"/>
                <a:gd name="T94" fmla="*/ 430 w 1341"/>
                <a:gd name="T95" fmla="*/ 342 h 342"/>
                <a:gd name="T96" fmla="*/ 498 w 1341"/>
                <a:gd name="T97" fmla="*/ 260 h 342"/>
                <a:gd name="T98" fmla="*/ 577 w 1341"/>
                <a:gd name="T99" fmla="*/ 212 h 342"/>
                <a:gd name="T100" fmla="*/ 554 w 1341"/>
                <a:gd name="T101" fmla="*/ 307 h 342"/>
                <a:gd name="T102" fmla="*/ 623 w 1341"/>
                <a:gd name="T103" fmla="*/ 187 h 342"/>
                <a:gd name="T104" fmla="*/ 621 w 1341"/>
                <a:gd name="T105" fmla="*/ 307 h 342"/>
                <a:gd name="T106" fmla="*/ 644 w 1341"/>
                <a:gd name="T107" fmla="*/ 300 h 342"/>
                <a:gd name="T108" fmla="*/ 644 w 1341"/>
                <a:gd name="T109" fmla="*/ 240 h 342"/>
                <a:gd name="T110" fmla="*/ 661 w 1341"/>
                <a:gd name="T111" fmla="*/ 238 h 342"/>
                <a:gd name="T112" fmla="*/ 807 w 1341"/>
                <a:gd name="T113" fmla="*/ 266 h 342"/>
                <a:gd name="T114" fmla="*/ 772 w 1341"/>
                <a:gd name="T115" fmla="*/ 309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41" h="342">
                  <a:moveTo>
                    <a:pt x="29" y="132"/>
                  </a:moveTo>
                  <a:cubicBezTo>
                    <a:pt x="0" y="132"/>
                    <a:pt x="0" y="132"/>
                    <a:pt x="0" y="132"/>
                  </a:cubicBezTo>
                  <a:cubicBezTo>
                    <a:pt x="0" y="0"/>
                    <a:pt x="0" y="0"/>
                    <a:pt x="0" y="0"/>
                  </a:cubicBezTo>
                  <a:cubicBezTo>
                    <a:pt x="29" y="0"/>
                    <a:pt x="29" y="0"/>
                    <a:pt x="29" y="0"/>
                  </a:cubicBezTo>
                  <a:cubicBezTo>
                    <a:pt x="29" y="52"/>
                    <a:pt x="29" y="52"/>
                    <a:pt x="29" y="52"/>
                  </a:cubicBezTo>
                  <a:cubicBezTo>
                    <a:pt x="80" y="52"/>
                    <a:pt x="80" y="52"/>
                    <a:pt x="80" y="52"/>
                  </a:cubicBezTo>
                  <a:cubicBezTo>
                    <a:pt x="80" y="0"/>
                    <a:pt x="80" y="0"/>
                    <a:pt x="80" y="0"/>
                  </a:cubicBezTo>
                  <a:cubicBezTo>
                    <a:pt x="109" y="0"/>
                    <a:pt x="109" y="0"/>
                    <a:pt x="109" y="0"/>
                  </a:cubicBezTo>
                  <a:cubicBezTo>
                    <a:pt x="109" y="132"/>
                    <a:pt x="109" y="132"/>
                    <a:pt x="109" y="132"/>
                  </a:cubicBezTo>
                  <a:cubicBezTo>
                    <a:pt x="80" y="132"/>
                    <a:pt x="80" y="132"/>
                    <a:pt x="80" y="132"/>
                  </a:cubicBezTo>
                  <a:cubicBezTo>
                    <a:pt x="80" y="77"/>
                    <a:pt x="80" y="77"/>
                    <a:pt x="80" y="77"/>
                  </a:cubicBezTo>
                  <a:cubicBezTo>
                    <a:pt x="29" y="77"/>
                    <a:pt x="29" y="77"/>
                    <a:pt x="29" y="77"/>
                  </a:cubicBezTo>
                  <a:lnTo>
                    <a:pt x="29" y="132"/>
                  </a:lnTo>
                  <a:close/>
                  <a:moveTo>
                    <a:pt x="174" y="134"/>
                  </a:moveTo>
                  <a:cubicBezTo>
                    <a:pt x="145" y="134"/>
                    <a:pt x="125" y="116"/>
                    <a:pt x="125" y="85"/>
                  </a:cubicBezTo>
                  <a:cubicBezTo>
                    <a:pt x="125" y="56"/>
                    <a:pt x="144" y="36"/>
                    <a:pt x="170" y="36"/>
                  </a:cubicBezTo>
                  <a:cubicBezTo>
                    <a:pt x="198" y="36"/>
                    <a:pt x="212" y="55"/>
                    <a:pt x="212" y="83"/>
                  </a:cubicBezTo>
                  <a:cubicBezTo>
                    <a:pt x="212" y="93"/>
                    <a:pt x="212" y="93"/>
                    <a:pt x="212" y="93"/>
                  </a:cubicBezTo>
                  <a:cubicBezTo>
                    <a:pt x="152" y="93"/>
                    <a:pt x="152" y="93"/>
                    <a:pt x="152" y="93"/>
                  </a:cubicBezTo>
                  <a:cubicBezTo>
                    <a:pt x="155" y="108"/>
                    <a:pt x="167" y="112"/>
                    <a:pt x="178" y="112"/>
                  </a:cubicBezTo>
                  <a:cubicBezTo>
                    <a:pt x="188" y="112"/>
                    <a:pt x="195" y="110"/>
                    <a:pt x="204" y="104"/>
                  </a:cubicBezTo>
                  <a:cubicBezTo>
                    <a:pt x="205" y="104"/>
                    <a:pt x="205" y="104"/>
                    <a:pt x="205" y="104"/>
                  </a:cubicBezTo>
                  <a:cubicBezTo>
                    <a:pt x="205" y="126"/>
                    <a:pt x="205" y="126"/>
                    <a:pt x="205" y="126"/>
                  </a:cubicBezTo>
                  <a:cubicBezTo>
                    <a:pt x="198" y="131"/>
                    <a:pt x="187" y="134"/>
                    <a:pt x="174" y="134"/>
                  </a:cubicBezTo>
                  <a:close/>
                  <a:moveTo>
                    <a:pt x="152" y="74"/>
                  </a:moveTo>
                  <a:cubicBezTo>
                    <a:pt x="186" y="74"/>
                    <a:pt x="186" y="74"/>
                    <a:pt x="186" y="74"/>
                  </a:cubicBezTo>
                  <a:cubicBezTo>
                    <a:pt x="186" y="64"/>
                    <a:pt x="182" y="58"/>
                    <a:pt x="170" y="58"/>
                  </a:cubicBezTo>
                  <a:cubicBezTo>
                    <a:pt x="162" y="58"/>
                    <a:pt x="155" y="61"/>
                    <a:pt x="152" y="74"/>
                  </a:cubicBezTo>
                  <a:close/>
                  <a:moveTo>
                    <a:pt x="287" y="77"/>
                  </a:moveTo>
                  <a:cubicBezTo>
                    <a:pt x="272" y="132"/>
                    <a:pt x="272" y="132"/>
                    <a:pt x="272" y="132"/>
                  </a:cubicBezTo>
                  <a:cubicBezTo>
                    <a:pt x="247" y="132"/>
                    <a:pt x="247" y="132"/>
                    <a:pt x="247" y="132"/>
                  </a:cubicBezTo>
                  <a:cubicBezTo>
                    <a:pt x="218" y="39"/>
                    <a:pt x="218" y="39"/>
                    <a:pt x="218" y="39"/>
                  </a:cubicBezTo>
                  <a:cubicBezTo>
                    <a:pt x="218" y="38"/>
                    <a:pt x="218" y="38"/>
                    <a:pt x="218" y="38"/>
                  </a:cubicBezTo>
                  <a:cubicBezTo>
                    <a:pt x="246" y="38"/>
                    <a:pt x="246" y="38"/>
                    <a:pt x="246" y="38"/>
                  </a:cubicBezTo>
                  <a:cubicBezTo>
                    <a:pt x="261" y="93"/>
                    <a:pt x="261" y="93"/>
                    <a:pt x="261" y="93"/>
                  </a:cubicBezTo>
                  <a:cubicBezTo>
                    <a:pt x="276" y="38"/>
                    <a:pt x="276" y="38"/>
                    <a:pt x="276" y="38"/>
                  </a:cubicBezTo>
                  <a:cubicBezTo>
                    <a:pt x="298" y="38"/>
                    <a:pt x="298" y="38"/>
                    <a:pt x="298" y="38"/>
                  </a:cubicBezTo>
                  <a:cubicBezTo>
                    <a:pt x="313" y="93"/>
                    <a:pt x="313" y="93"/>
                    <a:pt x="313" y="93"/>
                  </a:cubicBezTo>
                  <a:cubicBezTo>
                    <a:pt x="329" y="38"/>
                    <a:pt x="329" y="38"/>
                    <a:pt x="329" y="38"/>
                  </a:cubicBezTo>
                  <a:cubicBezTo>
                    <a:pt x="355" y="38"/>
                    <a:pt x="355" y="38"/>
                    <a:pt x="355" y="38"/>
                  </a:cubicBezTo>
                  <a:cubicBezTo>
                    <a:pt x="355" y="39"/>
                    <a:pt x="355" y="39"/>
                    <a:pt x="355" y="39"/>
                  </a:cubicBezTo>
                  <a:cubicBezTo>
                    <a:pt x="327" y="132"/>
                    <a:pt x="327" y="132"/>
                    <a:pt x="327" y="132"/>
                  </a:cubicBezTo>
                  <a:cubicBezTo>
                    <a:pt x="302" y="132"/>
                    <a:pt x="302" y="132"/>
                    <a:pt x="302" y="132"/>
                  </a:cubicBezTo>
                  <a:lnTo>
                    <a:pt x="287" y="77"/>
                  </a:lnTo>
                  <a:close/>
                  <a:moveTo>
                    <a:pt x="402" y="134"/>
                  </a:moveTo>
                  <a:cubicBezTo>
                    <a:pt x="379" y="134"/>
                    <a:pt x="370" y="125"/>
                    <a:pt x="370" y="104"/>
                  </a:cubicBezTo>
                  <a:cubicBezTo>
                    <a:pt x="370" y="0"/>
                    <a:pt x="370" y="0"/>
                    <a:pt x="370" y="0"/>
                  </a:cubicBezTo>
                  <a:cubicBezTo>
                    <a:pt x="398" y="0"/>
                    <a:pt x="398" y="0"/>
                    <a:pt x="398" y="0"/>
                  </a:cubicBezTo>
                  <a:cubicBezTo>
                    <a:pt x="398" y="102"/>
                    <a:pt x="398" y="102"/>
                    <a:pt x="398" y="102"/>
                  </a:cubicBezTo>
                  <a:cubicBezTo>
                    <a:pt x="398" y="108"/>
                    <a:pt x="400" y="111"/>
                    <a:pt x="406" y="111"/>
                  </a:cubicBezTo>
                  <a:cubicBezTo>
                    <a:pt x="408" y="111"/>
                    <a:pt x="410" y="110"/>
                    <a:pt x="412" y="109"/>
                  </a:cubicBezTo>
                  <a:cubicBezTo>
                    <a:pt x="413" y="109"/>
                    <a:pt x="413" y="109"/>
                    <a:pt x="413" y="109"/>
                  </a:cubicBezTo>
                  <a:cubicBezTo>
                    <a:pt x="413" y="132"/>
                    <a:pt x="413" y="132"/>
                    <a:pt x="413" y="132"/>
                  </a:cubicBezTo>
                  <a:cubicBezTo>
                    <a:pt x="410" y="133"/>
                    <a:pt x="406" y="134"/>
                    <a:pt x="402" y="134"/>
                  </a:cubicBezTo>
                  <a:close/>
                  <a:moveTo>
                    <a:pt x="469" y="134"/>
                  </a:moveTo>
                  <a:cubicBezTo>
                    <a:pt x="440" y="134"/>
                    <a:pt x="420" y="116"/>
                    <a:pt x="420" y="85"/>
                  </a:cubicBezTo>
                  <a:cubicBezTo>
                    <a:pt x="420" y="56"/>
                    <a:pt x="440" y="36"/>
                    <a:pt x="465" y="36"/>
                  </a:cubicBezTo>
                  <a:cubicBezTo>
                    <a:pt x="494" y="36"/>
                    <a:pt x="507" y="55"/>
                    <a:pt x="507" y="83"/>
                  </a:cubicBezTo>
                  <a:cubicBezTo>
                    <a:pt x="507" y="93"/>
                    <a:pt x="507" y="93"/>
                    <a:pt x="507" y="93"/>
                  </a:cubicBezTo>
                  <a:cubicBezTo>
                    <a:pt x="448" y="93"/>
                    <a:pt x="448" y="93"/>
                    <a:pt x="448" y="93"/>
                  </a:cubicBezTo>
                  <a:cubicBezTo>
                    <a:pt x="451" y="108"/>
                    <a:pt x="462" y="112"/>
                    <a:pt x="474" y="112"/>
                  </a:cubicBezTo>
                  <a:cubicBezTo>
                    <a:pt x="484" y="112"/>
                    <a:pt x="491" y="110"/>
                    <a:pt x="500" y="104"/>
                  </a:cubicBezTo>
                  <a:cubicBezTo>
                    <a:pt x="501" y="104"/>
                    <a:pt x="501" y="104"/>
                    <a:pt x="501" y="104"/>
                  </a:cubicBezTo>
                  <a:cubicBezTo>
                    <a:pt x="501" y="126"/>
                    <a:pt x="501" y="126"/>
                    <a:pt x="501" y="126"/>
                  </a:cubicBezTo>
                  <a:cubicBezTo>
                    <a:pt x="493" y="131"/>
                    <a:pt x="482" y="134"/>
                    <a:pt x="469" y="134"/>
                  </a:cubicBezTo>
                  <a:close/>
                  <a:moveTo>
                    <a:pt x="448" y="74"/>
                  </a:moveTo>
                  <a:cubicBezTo>
                    <a:pt x="482" y="74"/>
                    <a:pt x="482" y="74"/>
                    <a:pt x="482" y="74"/>
                  </a:cubicBezTo>
                  <a:cubicBezTo>
                    <a:pt x="481" y="64"/>
                    <a:pt x="477" y="58"/>
                    <a:pt x="466" y="58"/>
                  </a:cubicBezTo>
                  <a:cubicBezTo>
                    <a:pt x="457" y="58"/>
                    <a:pt x="450" y="61"/>
                    <a:pt x="448" y="74"/>
                  </a:cubicBezTo>
                  <a:close/>
                  <a:moveTo>
                    <a:pt x="622" y="38"/>
                  </a:moveTo>
                  <a:cubicBezTo>
                    <a:pt x="642" y="38"/>
                    <a:pt x="642" y="38"/>
                    <a:pt x="642" y="38"/>
                  </a:cubicBezTo>
                  <a:cubicBezTo>
                    <a:pt x="642" y="60"/>
                    <a:pt x="642" y="60"/>
                    <a:pt x="642" y="60"/>
                  </a:cubicBezTo>
                  <a:cubicBezTo>
                    <a:pt x="622" y="60"/>
                    <a:pt x="622" y="60"/>
                    <a:pt x="622" y="60"/>
                  </a:cubicBezTo>
                  <a:cubicBezTo>
                    <a:pt x="622" y="99"/>
                    <a:pt x="622" y="99"/>
                    <a:pt x="622" y="99"/>
                  </a:cubicBezTo>
                  <a:cubicBezTo>
                    <a:pt x="622" y="107"/>
                    <a:pt x="625" y="111"/>
                    <a:pt x="633" y="111"/>
                  </a:cubicBezTo>
                  <a:cubicBezTo>
                    <a:pt x="636" y="111"/>
                    <a:pt x="639" y="110"/>
                    <a:pt x="642" y="109"/>
                  </a:cubicBezTo>
                  <a:cubicBezTo>
                    <a:pt x="642" y="109"/>
                    <a:pt x="642" y="109"/>
                    <a:pt x="642" y="109"/>
                  </a:cubicBezTo>
                  <a:cubicBezTo>
                    <a:pt x="642" y="131"/>
                    <a:pt x="642" y="131"/>
                    <a:pt x="642" y="131"/>
                  </a:cubicBezTo>
                  <a:cubicBezTo>
                    <a:pt x="639" y="132"/>
                    <a:pt x="633" y="134"/>
                    <a:pt x="625" y="134"/>
                  </a:cubicBezTo>
                  <a:cubicBezTo>
                    <a:pt x="603" y="134"/>
                    <a:pt x="594" y="124"/>
                    <a:pt x="594" y="100"/>
                  </a:cubicBezTo>
                  <a:cubicBezTo>
                    <a:pt x="594" y="60"/>
                    <a:pt x="594" y="60"/>
                    <a:pt x="594" y="60"/>
                  </a:cubicBezTo>
                  <a:cubicBezTo>
                    <a:pt x="558" y="60"/>
                    <a:pt x="558" y="60"/>
                    <a:pt x="558" y="60"/>
                  </a:cubicBezTo>
                  <a:cubicBezTo>
                    <a:pt x="558" y="99"/>
                    <a:pt x="558" y="99"/>
                    <a:pt x="558" y="99"/>
                  </a:cubicBezTo>
                  <a:cubicBezTo>
                    <a:pt x="558" y="107"/>
                    <a:pt x="561" y="111"/>
                    <a:pt x="570" y="111"/>
                  </a:cubicBezTo>
                  <a:cubicBezTo>
                    <a:pt x="572" y="111"/>
                    <a:pt x="575" y="110"/>
                    <a:pt x="578" y="109"/>
                  </a:cubicBezTo>
                  <a:cubicBezTo>
                    <a:pt x="579" y="109"/>
                    <a:pt x="579" y="109"/>
                    <a:pt x="579" y="109"/>
                  </a:cubicBezTo>
                  <a:cubicBezTo>
                    <a:pt x="579" y="131"/>
                    <a:pt x="579" y="131"/>
                    <a:pt x="579" y="131"/>
                  </a:cubicBezTo>
                  <a:cubicBezTo>
                    <a:pt x="575" y="132"/>
                    <a:pt x="570" y="134"/>
                    <a:pt x="562" y="134"/>
                  </a:cubicBezTo>
                  <a:cubicBezTo>
                    <a:pt x="539" y="134"/>
                    <a:pt x="530" y="124"/>
                    <a:pt x="530" y="100"/>
                  </a:cubicBezTo>
                  <a:cubicBezTo>
                    <a:pt x="530" y="60"/>
                    <a:pt x="530" y="60"/>
                    <a:pt x="530" y="60"/>
                  </a:cubicBezTo>
                  <a:cubicBezTo>
                    <a:pt x="516" y="60"/>
                    <a:pt x="516" y="60"/>
                    <a:pt x="516" y="60"/>
                  </a:cubicBezTo>
                  <a:cubicBezTo>
                    <a:pt x="516" y="38"/>
                    <a:pt x="516" y="38"/>
                    <a:pt x="516" y="38"/>
                  </a:cubicBezTo>
                  <a:cubicBezTo>
                    <a:pt x="530" y="38"/>
                    <a:pt x="530" y="38"/>
                    <a:pt x="530" y="38"/>
                  </a:cubicBezTo>
                  <a:cubicBezTo>
                    <a:pt x="530" y="12"/>
                    <a:pt x="530" y="12"/>
                    <a:pt x="530" y="12"/>
                  </a:cubicBezTo>
                  <a:cubicBezTo>
                    <a:pt x="558" y="12"/>
                    <a:pt x="558" y="12"/>
                    <a:pt x="558" y="12"/>
                  </a:cubicBezTo>
                  <a:cubicBezTo>
                    <a:pt x="558" y="38"/>
                    <a:pt x="558" y="38"/>
                    <a:pt x="558" y="38"/>
                  </a:cubicBezTo>
                  <a:cubicBezTo>
                    <a:pt x="594" y="38"/>
                    <a:pt x="594" y="38"/>
                    <a:pt x="594" y="38"/>
                  </a:cubicBezTo>
                  <a:cubicBezTo>
                    <a:pt x="594" y="12"/>
                    <a:pt x="594" y="12"/>
                    <a:pt x="594" y="12"/>
                  </a:cubicBezTo>
                  <a:cubicBezTo>
                    <a:pt x="622" y="12"/>
                    <a:pt x="622" y="12"/>
                    <a:pt x="622" y="12"/>
                  </a:cubicBezTo>
                  <a:cubicBezTo>
                    <a:pt x="622" y="38"/>
                    <a:pt x="622" y="38"/>
                    <a:pt x="622" y="38"/>
                  </a:cubicBezTo>
                  <a:close/>
                  <a:moveTo>
                    <a:pt x="787" y="45"/>
                  </a:moveTo>
                  <a:cubicBezTo>
                    <a:pt x="787" y="73"/>
                    <a:pt x="768" y="89"/>
                    <a:pt x="738" y="89"/>
                  </a:cubicBezTo>
                  <a:cubicBezTo>
                    <a:pt x="718" y="89"/>
                    <a:pt x="718" y="89"/>
                    <a:pt x="718" y="89"/>
                  </a:cubicBezTo>
                  <a:cubicBezTo>
                    <a:pt x="718" y="132"/>
                    <a:pt x="718" y="132"/>
                    <a:pt x="718" y="132"/>
                  </a:cubicBezTo>
                  <a:cubicBezTo>
                    <a:pt x="689" y="132"/>
                    <a:pt x="689" y="132"/>
                    <a:pt x="689" y="132"/>
                  </a:cubicBezTo>
                  <a:cubicBezTo>
                    <a:pt x="689" y="0"/>
                    <a:pt x="689" y="0"/>
                    <a:pt x="689" y="0"/>
                  </a:cubicBezTo>
                  <a:cubicBezTo>
                    <a:pt x="738" y="0"/>
                    <a:pt x="738" y="0"/>
                    <a:pt x="738" y="0"/>
                  </a:cubicBezTo>
                  <a:cubicBezTo>
                    <a:pt x="768" y="0"/>
                    <a:pt x="787" y="16"/>
                    <a:pt x="787" y="45"/>
                  </a:cubicBezTo>
                  <a:close/>
                  <a:moveTo>
                    <a:pt x="736" y="65"/>
                  </a:moveTo>
                  <a:cubicBezTo>
                    <a:pt x="751" y="65"/>
                    <a:pt x="758" y="57"/>
                    <a:pt x="758" y="45"/>
                  </a:cubicBezTo>
                  <a:cubicBezTo>
                    <a:pt x="758" y="33"/>
                    <a:pt x="751" y="24"/>
                    <a:pt x="736" y="24"/>
                  </a:cubicBezTo>
                  <a:cubicBezTo>
                    <a:pt x="718" y="24"/>
                    <a:pt x="718" y="24"/>
                    <a:pt x="718" y="24"/>
                  </a:cubicBezTo>
                  <a:cubicBezTo>
                    <a:pt x="718" y="65"/>
                    <a:pt x="718" y="65"/>
                    <a:pt x="718" y="65"/>
                  </a:cubicBezTo>
                  <a:lnTo>
                    <a:pt x="736" y="65"/>
                  </a:lnTo>
                  <a:close/>
                  <a:moveTo>
                    <a:pt x="849" y="123"/>
                  </a:moveTo>
                  <a:cubicBezTo>
                    <a:pt x="843" y="130"/>
                    <a:pt x="834" y="134"/>
                    <a:pt x="824" y="134"/>
                  </a:cubicBezTo>
                  <a:cubicBezTo>
                    <a:pt x="806" y="134"/>
                    <a:pt x="791" y="122"/>
                    <a:pt x="791" y="103"/>
                  </a:cubicBezTo>
                  <a:cubicBezTo>
                    <a:pt x="791" y="84"/>
                    <a:pt x="806" y="72"/>
                    <a:pt x="827" y="72"/>
                  </a:cubicBezTo>
                  <a:cubicBezTo>
                    <a:pt x="834" y="72"/>
                    <a:pt x="841" y="73"/>
                    <a:pt x="848" y="75"/>
                  </a:cubicBezTo>
                  <a:cubicBezTo>
                    <a:pt x="848" y="73"/>
                    <a:pt x="848" y="73"/>
                    <a:pt x="848" y="73"/>
                  </a:cubicBezTo>
                  <a:cubicBezTo>
                    <a:pt x="848" y="63"/>
                    <a:pt x="842" y="59"/>
                    <a:pt x="827" y="59"/>
                  </a:cubicBezTo>
                  <a:cubicBezTo>
                    <a:pt x="818" y="59"/>
                    <a:pt x="809" y="62"/>
                    <a:pt x="801" y="66"/>
                  </a:cubicBezTo>
                  <a:cubicBezTo>
                    <a:pt x="800" y="66"/>
                    <a:pt x="800" y="66"/>
                    <a:pt x="800" y="66"/>
                  </a:cubicBezTo>
                  <a:cubicBezTo>
                    <a:pt x="800" y="44"/>
                    <a:pt x="800" y="44"/>
                    <a:pt x="800" y="44"/>
                  </a:cubicBezTo>
                  <a:cubicBezTo>
                    <a:pt x="807" y="40"/>
                    <a:pt x="820" y="36"/>
                    <a:pt x="832" y="36"/>
                  </a:cubicBezTo>
                  <a:cubicBezTo>
                    <a:pt x="860" y="36"/>
                    <a:pt x="876" y="49"/>
                    <a:pt x="876" y="73"/>
                  </a:cubicBezTo>
                  <a:cubicBezTo>
                    <a:pt x="876" y="132"/>
                    <a:pt x="876" y="132"/>
                    <a:pt x="876" y="132"/>
                  </a:cubicBezTo>
                  <a:cubicBezTo>
                    <a:pt x="849" y="132"/>
                    <a:pt x="849" y="132"/>
                    <a:pt x="849" y="132"/>
                  </a:cubicBezTo>
                  <a:cubicBezTo>
                    <a:pt x="849" y="123"/>
                    <a:pt x="849" y="123"/>
                    <a:pt x="849" y="123"/>
                  </a:cubicBezTo>
                  <a:close/>
                  <a:moveTo>
                    <a:pt x="848" y="102"/>
                  </a:moveTo>
                  <a:cubicBezTo>
                    <a:pt x="848" y="94"/>
                    <a:pt x="848" y="94"/>
                    <a:pt x="848" y="94"/>
                  </a:cubicBezTo>
                  <a:cubicBezTo>
                    <a:pt x="844" y="92"/>
                    <a:pt x="838" y="91"/>
                    <a:pt x="833" y="91"/>
                  </a:cubicBezTo>
                  <a:cubicBezTo>
                    <a:pt x="823" y="91"/>
                    <a:pt x="818" y="95"/>
                    <a:pt x="818" y="102"/>
                  </a:cubicBezTo>
                  <a:cubicBezTo>
                    <a:pt x="818" y="110"/>
                    <a:pt x="823" y="113"/>
                    <a:pt x="832" y="113"/>
                  </a:cubicBezTo>
                  <a:cubicBezTo>
                    <a:pt x="839" y="113"/>
                    <a:pt x="845" y="109"/>
                    <a:pt x="848" y="102"/>
                  </a:cubicBezTo>
                  <a:close/>
                  <a:moveTo>
                    <a:pt x="890" y="85"/>
                  </a:moveTo>
                  <a:cubicBezTo>
                    <a:pt x="890" y="55"/>
                    <a:pt x="911" y="36"/>
                    <a:pt x="939" y="36"/>
                  </a:cubicBezTo>
                  <a:cubicBezTo>
                    <a:pt x="949" y="36"/>
                    <a:pt x="958" y="38"/>
                    <a:pt x="965" y="43"/>
                  </a:cubicBezTo>
                  <a:cubicBezTo>
                    <a:pt x="965" y="67"/>
                    <a:pt x="965" y="67"/>
                    <a:pt x="965" y="67"/>
                  </a:cubicBezTo>
                  <a:cubicBezTo>
                    <a:pt x="964" y="67"/>
                    <a:pt x="964" y="67"/>
                    <a:pt x="964" y="67"/>
                  </a:cubicBezTo>
                  <a:cubicBezTo>
                    <a:pt x="958" y="62"/>
                    <a:pt x="951" y="60"/>
                    <a:pt x="943" y="60"/>
                  </a:cubicBezTo>
                  <a:cubicBezTo>
                    <a:pt x="929" y="60"/>
                    <a:pt x="918" y="69"/>
                    <a:pt x="918" y="85"/>
                  </a:cubicBezTo>
                  <a:cubicBezTo>
                    <a:pt x="918" y="101"/>
                    <a:pt x="929" y="110"/>
                    <a:pt x="943" y="110"/>
                  </a:cubicBezTo>
                  <a:cubicBezTo>
                    <a:pt x="951" y="110"/>
                    <a:pt x="958" y="108"/>
                    <a:pt x="964" y="103"/>
                  </a:cubicBezTo>
                  <a:cubicBezTo>
                    <a:pt x="965" y="103"/>
                    <a:pt x="965" y="103"/>
                    <a:pt x="965" y="103"/>
                  </a:cubicBezTo>
                  <a:cubicBezTo>
                    <a:pt x="965" y="127"/>
                    <a:pt x="965" y="127"/>
                    <a:pt x="965" y="127"/>
                  </a:cubicBezTo>
                  <a:cubicBezTo>
                    <a:pt x="958" y="132"/>
                    <a:pt x="949" y="134"/>
                    <a:pt x="939" y="134"/>
                  </a:cubicBezTo>
                  <a:cubicBezTo>
                    <a:pt x="911" y="134"/>
                    <a:pt x="890" y="115"/>
                    <a:pt x="890" y="85"/>
                  </a:cubicBezTo>
                  <a:close/>
                  <a:moveTo>
                    <a:pt x="1010" y="89"/>
                  </a:moveTo>
                  <a:cubicBezTo>
                    <a:pt x="1010" y="132"/>
                    <a:pt x="1010" y="132"/>
                    <a:pt x="1010" y="132"/>
                  </a:cubicBezTo>
                  <a:cubicBezTo>
                    <a:pt x="983" y="132"/>
                    <a:pt x="983" y="132"/>
                    <a:pt x="983" y="132"/>
                  </a:cubicBezTo>
                  <a:cubicBezTo>
                    <a:pt x="983" y="0"/>
                    <a:pt x="983" y="0"/>
                    <a:pt x="983" y="0"/>
                  </a:cubicBezTo>
                  <a:cubicBezTo>
                    <a:pt x="1010" y="0"/>
                    <a:pt x="1010" y="0"/>
                    <a:pt x="1010" y="0"/>
                  </a:cubicBezTo>
                  <a:cubicBezTo>
                    <a:pt x="1010" y="75"/>
                    <a:pt x="1010" y="75"/>
                    <a:pt x="1010" y="75"/>
                  </a:cubicBezTo>
                  <a:cubicBezTo>
                    <a:pt x="1039" y="38"/>
                    <a:pt x="1039" y="38"/>
                    <a:pt x="1039" y="38"/>
                  </a:cubicBezTo>
                  <a:cubicBezTo>
                    <a:pt x="1070" y="38"/>
                    <a:pt x="1070" y="38"/>
                    <a:pt x="1070" y="38"/>
                  </a:cubicBezTo>
                  <a:cubicBezTo>
                    <a:pt x="1070" y="39"/>
                    <a:pt x="1070" y="39"/>
                    <a:pt x="1070" y="39"/>
                  </a:cubicBezTo>
                  <a:cubicBezTo>
                    <a:pt x="1036" y="82"/>
                    <a:pt x="1036" y="82"/>
                    <a:pt x="1036" y="82"/>
                  </a:cubicBezTo>
                  <a:cubicBezTo>
                    <a:pt x="1070" y="131"/>
                    <a:pt x="1070" y="131"/>
                    <a:pt x="1070" y="131"/>
                  </a:cubicBezTo>
                  <a:cubicBezTo>
                    <a:pt x="1070" y="132"/>
                    <a:pt x="1070" y="132"/>
                    <a:pt x="1070" y="132"/>
                  </a:cubicBezTo>
                  <a:cubicBezTo>
                    <a:pt x="1038" y="132"/>
                    <a:pt x="1038" y="132"/>
                    <a:pt x="1038" y="132"/>
                  </a:cubicBezTo>
                  <a:lnTo>
                    <a:pt x="1010" y="89"/>
                  </a:lnTo>
                  <a:close/>
                  <a:moveTo>
                    <a:pt x="1133" y="123"/>
                  </a:moveTo>
                  <a:cubicBezTo>
                    <a:pt x="1127" y="130"/>
                    <a:pt x="1118" y="134"/>
                    <a:pt x="1108" y="134"/>
                  </a:cubicBezTo>
                  <a:cubicBezTo>
                    <a:pt x="1090" y="134"/>
                    <a:pt x="1075" y="122"/>
                    <a:pt x="1075" y="103"/>
                  </a:cubicBezTo>
                  <a:cubicBezTo>
                    <a:pt x="1075" y="84"/>
                    <a:pt x="1090" y="72"/>
                    <a:pt x="1112" y="72"/>
                  </a:cubicBezTo>
                  <a:cubicBezTo>
                    <a:pt x="1118" y="72"/>
                    <a:pt x="1125" y="73"/>
                    <a:pt x="1133" y="75"/>
                  </a:cubicBezTo>
                  <a:cubicBezTo>
                    <a:pt x="1133" y="73"/>
                    <a:pt x="1133" y="73"/>
                    <a:pt x="1133" y="73"/>
                  </a:cubicBezTo>
                  <a:cubicBezTo>
                    <a:pt x="1133" y="63"/>
                    <a:pt x="1127" y="59"/>
                    <a:pt x="1112" y="59"/>
                  </a:cubicBezTo>
                  <a:cubicBezTo>
                    <a:pt x="1102" y="59"/>
                    <a:pt x="1093" y="62"/>
                    <a:pt x="1086" y="66"/>
                  </a:cubicBezTo>
                  <a:cubicBezTo>
                    <a:pt x="1084" y="66"/>
                    <a:pt x="1084" y="66"/>
                    <a:pt x="1084" y="66"/>
                  </a:cubicBezTo>
                  <a:cubicBezTo>
                    <a:pt x="1084" y="44"/>
                    <a:pt x="1084" y="44"/>
                    <a:pt x="1084" y="44"/>
                  </a:cubicBezTo>
                  <a:cubicBezTo>
                    <a:pt x="1092" y="40"/>
                    <a:pt x="1104" y="36"/>
                    <a:pt x="1117" y="36"/>
                  </a:cubicBezTo>
                  <a:cubicBezTo>
                    <a:pt x="1145" y="36"/>
                    <a:pt x="1160" y="49"/>
                    <a:pt x="1160" y="73"/>
                  </a:cubicBezTo>
                  <a:cubicBezTo>
                    <a:pt x="1160" y="132"/>
                    <a:pt x="1160" y="132"/>
                    <a:pt x="1160" y="132"/>
                  </a:cubicBezTo>
                  <a:cubicBezTo>
                    <a:pt x="1133" y="132"/>
                    <a:pt x="1133" y="132"/>
                    <a:pt x="1133" y="132"/>
                  </a:cubicBezTo>
                  <a:cubicBezTo>
                    <a:pt x="1133" y="123"/>
                    <a:pt x="1133" y="123"/>
                    <a:pt x="1133" y="123"/>
                  </a:cubicBezTo>
                  <a:close/>
                  <a:moveTo>
                    <a:pt x="1133" y="102"/>
                  </a:moveTo>
                  <a:cubicBezTo>
                    <a:pt x="1133" y="94"/>
                    <a:pt x="1133" y="94"/>
                    <a:pt x="1133" y="94"/>
                  </a:cubicBezTo>
                  <a:cubicBezTo>
                    <a:pt x="1128" y="92"/>
                    <a:pt x="1123" y="91"/>
                    <a:pt x="1117" y="91"/>
                  </a:cubicBezTo>
                  <a:cubicBezTo>
                    <a:pt x="1108" y="91"/>
                    <a:pt x="1103" y="95"/>
                    <a:pt x="1103" y="102"/>
                  </a:cubicBezTo>
                  <a:cubicBezTo>
                    <a:pt x="1103" y="110"/>
                    <a:pt x="1108" y="113"/>
                    <a:pt x="1116" y="113"/>
                  </a:cubicBezTo>
                  <a:cubicBezTo>
                    <a:pt x="1124" y="113"/>
                    <a:pt x="1130" y="109"/>
                    <a:pt x="1133" y="102"/>
                  </a:cubicBezTo>
                  <a:close/>
                  <a:moveTo>
                    <a:pt x="1207" y="53"/>
                  </a:moveTo>
                  <a:cubicBezTo>
                    <a:pt x="1212" y="43"/>
                    <a:pt x="1220" y="37"/>
                    <a:pt x="1230" y="37"/>
                  </a:cubicBezTo>
                  <a:cubicBezTo>
                    <a:pt x="1234" y="37"/>
                    <a:pt x="1238" y="38"/>
                    <a:pt x="1239" y="39"/>
                  </a:cubicBezTo>
                  <a:cubicBezTo>
                    <a:pt x="1239" y="65"/>
                    <a:pt x="1239" y="65"/>
                    <a:pt x="1239" y="65"/>
                  </a:cubicBezTo>
                  <a:cubicBezTo>
                    <a:pt x="1238" y="65"/>
                    <a:pt x="1238" y="65"/>
                    <a:pt x="1238" y="65"/>
                  </a:cubicBezTo>
                  <a:cubicBezTo>
                    <a:pt x="1235" y="64"/>
                    <a:pt x="1231" y="63"/>
                    <a:pt x="1226" y="63"/>
                  </a:cubicBezTo>
                  <a:cubicBezTo>
                    <a:pt x="1217" y="63"/>
                    <a:pt x="1210" y="68"/>
                    <a:pt x="1208" y="78"/>
                  </a:cubicBezTo>
                  <a:cubicBezTo>
                    <a:pt x="1208" y="132"/>
                    <a:pt x="1208" y="132"/>
                    <a:pt x="1208" y="132"/>
                  </a:cubicBezTo>
                  <a:cubicBezTo>
                    <a:pt x="1180" y="132"/>
                    <a:pt x="1180" y="132"/>
                    <a:pt x="1180" y="132"/>
                  </a:cubicBezTo>
                  <a:cubicBezTo>
                    <a:pt x="1180" y="38"/>
                    <a:pt x="1180" y="38"/>
                    <a:pt x="1180" y="38"/>
                  </a:cubicBezTo>
                  <a:cubicBezTo>
                    <a:pt x="1207" y="38"/>
                    <a:pt x="1207" y="38"/>
                    <a:pt x="1207" y="38"/>
                  </a:cubicBezTo>
                  <a:cubicBezTo>
                    <a:pt x="1207" y="53"/>
                    <a:pt x="1207" y="53"/>
                    <a:pt x="1207" y="53"/>
                  </a:cubicBezTo>
                  <a:close/>
                  <a:moveTo>
                    <a:pt x="1314" y="122"/>
                  </a:moveTo>
                  <a:cubicBezTo>
                    <a:pt x="1308" y="130"/>
                    <a:pt x="1298" y="134"/>
                    <a:pt x="1286" y="134"/>
                  </a:cubicBezTo>
                  <a:cubicBezTo>
                    <a:pt x="1262" y="134"/>
                    <a:pt x="1246" y="112"/>
                    <a:pt x="1246" y="85"/>
                  </a:cubicBezTo>
                  <a:cubicBezTo>
                    <a:pt x="1246" y="58"/>
                    <a:pt x="1262" y="36"/>
                    <a:pt x="1286" y="36"/>
                  </a:cubicBezTo>
                  <a:cubicBezTo>
                    <a:pt x="1298" y="36"/>
                    <a:pt x="1307" y="40"/>
                    <a:pt x="1313" y="47"/>
                  </a:cubicBezTo>
                  <a:cubicBezTo>
                    <a:pt x="1313" y="0"/>
                    <a:pt x="1313" y="0"/>
                    <a:pt x="1313" y="0"/>
                  </a:cubicBezTo>
                  <a:cubicBezTo>
                    <a:pt x="1341" y="0"/>
                    <a:pt x="1341" y="0"/>
                    <a:pt x="1341" y="0"/>
                  </a:cubicBezTo>
                  <a:cubicBezTo>
                    <a:pt x="1341" y="132"/>
                    <a:pt x="1341" y="132"/>
                    <a:pt x="1341" y="132"/>
                  </a:cubicBezTo>
                  <a:cubicBezTo>
                    <a:pt x="1314" y="132"/>
                    <a:pt x="1314" y="132"/>
                    <a:pt x="1314" y="132"/>
                  </a:cubicBezTo>
                  <a:cubicBezTo>
                    <a:pt x="1314" y="122"/>
                    <a:pt x="1314" y="122"/>
                    <a:pt x="1314" y="122"/>
                  </a:cubicBezTo>
                  <a:close/>
                  <a:moveTo>
                    <a:pt x="1313" y="100"/>
                  </a:moveTo>
                  <a:cubicBezTo>
                    <a:pt x="1313" y="70"/>
                    <a:pt x="1313" y="70"/>
                    <a:pt x="1313" y="70"/>
                  </a:cubicBezTo>
                  <a:cubicBezTo>
                    <a:pt x="1308" y="63"/>
                    <a:pt x="1302" y="60"/>
                    <a:pt x="1295" y="60"/>
                  </a:cubicBezTo>
                  <a:cubicBezTo>
                    <a:pt x="1283" y="60"/>
                    <a:pt x="1275" y="69"/>
                    <a:pt x="1275" y="85"/>
                  </a:cubicBezTo>
                  <a:cubicBezTo>
                    <a:pt x="1275" y="101"/>
                    <a:pt x="1283" y="110"/>
                    <a:pt x="1295" y="110"/>
                  </a:cubicBezTo>
                  <a:cubicBezTo>
                    <a:pt x="1302" y="110"/>
                    <a:pt x="1308" y="107"/>
                    <a:pt x="1313" y="100"/>
                  </a:cubicBezTo>
                  <a:close/>
                  <a:moveTo>
                    <a:pt x="0" y="175"/>
                  </a:moveTo>
                  <a:cubicBezTo>
                    <a:pt x="81" y="175"/>
                    <a:pt x="81" y="175"/>
                    <a:pt x="81" y="175"/>
                  </a:cubicBezTo>
                  <a:cubicBezTo>
                    <a:pt x="81" y="191"/>
                    <a:pt x="81" y="191"/>
                    <a:pt x="81" y="191"/>
                  </a:cubicBezTo>
                  <a:cubicBezTo>
                    <a:pt x="18" y="191"/>
                    <a:pt x="18" y="191"/>
                    <a:pt x="18" y="191"/>
                  </a:cubicBezTo>
                  <a:cubicBezTo>
                    <a:pt x="18" y="231"/>
                    <a:pt x="18" y="231"/>
                    <a:pt x="18" y="231"/>
                  </a:cubicBezTo>
                  <a:cubicBezTo>
                    <a:pt x="75" y="231"/>
                    <a:pt x="75" y="231"/>
                    <a:pt x="75" y="231"/>
                  </a:cubicBezTo>
                  <a:cubicBezTo>
                    <a:pt x="75" y="247"/>
                    <a:pt x="75" y="247"/>
                    <a:pt x="75" y="247"/>
                  </a:cubicBezTo>
                  <a:cubicBezTo>
                    <a:pt x="18" y="247"/>
                    <a:pt x="18" y="247"/>
                    <a:pt x="18" y="247"/>
                  </a:cubicBezTo>
                  <a:cubicBezTo>
                    <a:pt x="18" y="291"/>
                    <a:pt x="18" y="291"/>
                    <a:pt x="18" y="291"/>
                  </a:cubicBezTo>
                  <a:cubicBezTo>
                    <a:pt x="81" y="291"/>
                    <a:pt x="81" y="291"/>
                    <a:pt x="81" y="291"/>
                  </a:cubicBezTo>
                  <a:cubicBezTo>
                    <a:pt x="81" y="307"/>
                    <a:pt x="81" y="307"/>
                    <a:pt x="81" y="307"/>
                  </a:cubicBezTo>
                  <a:cubicBezTo>
                    <a:pt x="0" y="307"/>
                    <a:pt x="0" y="307"/>
                    <a:pt x="0" y="307"/>
                  </a:cubicBezTo>
                  <a:lnTo>
                    <a:pt x="0" y="175"/>
                  </a:lnTo>
                  <a:close/>
                  <a:moveTo>
                    <a:pt x="149" y="212"/>
                  </a:moveTo>
                  <a:cubicBezTo>
                    <a:pt x="169" y="212"/>
                    <a:pt x="181" y="226"/>
                    <a:pt x="181" y="248"/>
                  </a:cubicBezTo>
                  <a:cubicBezTo>
                    <a:pt x="181" y="307"/>
                    <a:pt x="181" y="307"/>
                    <a:pt x="181" y="307"/>
                  </a:cubicBezTo>
                  <a:cubicBezTo>
                    <a:pt x="164" y="307"/>
                    <a:pt x="164" y="307"/>
                    <a:pt x="164" y="307"/>
                  </a:cubicBezTo>
                  <a:cubicBezTo>
                    <a:pt x="164" y="249"/>
                    <a:pt x="164" y="249"/>
                    <a:pt x="164" y="249"/>
                  </a:cubicBezTo>
                  <a:cubicBezTo>
                    <a:pt x="164" y="237"/>
                    <a:pt x="157" y="228"/>
                    <a:pt x="144" y="228"/>
                  </a:cubicBezTo>
                  <a:cubicBezTo>
                    <a:pt x="133" y="228"/>
                    <a:pt x="124" y="235"/>
                    <a:pt x="121" y="245"/>
                  </a:cubicBezTo>
                  <a:cubicBezTo>
                    <a:pt x="121" y="307"/>
                    <a:pt x="121" y="307"/>
                    <a:pt x="121" y="307"/>
                  </a:cubicBezTo>
                  <a:cubicBezTo>
                    <a:pt x="103" y="307"/>
                    <a:pt x="103" y="307"/>
                    <a:pt x="103" y="307"/>
                  </a:cubicBezTo>
                  <a:cubicBezTo>
                    <a:pt x="103" y="214"/>
                    <a:pt x="103" y="214"/>
                    <a:pt x="103" y="214"/>
                  </a:cubicBezTo>
                  <a:cubicBezTo>
                    <a:pt x="121" y="214"/>
                    <a:pt x="121" y="214"/>
                    <a:pt x="121" y="214"/>
                  </a:cubicBezTo>
                  <a:cubicBezTo>
                    <a:pt x="121" y="227"/>
                    <a:pt x="121" y="227"/>
                    <a:pt x="121" y="227"/>
                  </a:cubicBezTo>
                  <a:cubicBezTo>
                    <a:pt x="126" y="219"/>
                    <a:pt x="136" y="212"/>
                    <a:pt x="149" y="212"/>
                  </a:cubicBezTo>
                  <a:close/>
                  <a:moveTo>
                    <a:pt x="228" y="214"/>
                  </a:moveTo>
                  <a:cubicBezTo>
                    <a:pt x="252" y="214"/>
                    <a:pt x="252" y="214"/>
                    <a:pt x="252" y="214"/>
                  </a:cubicBezTo>
                  <a:cubicBezTo>
                    <a:pt x="252" y="229"/>
                    <a:pt x="252" y="229"/>
                    <a:pt x="252" y="229"/>
                  </a:cubicBezTo>
                  <a:cubicBezTo>
                    <a:pt x="228" y="229"/>
                    <a:pt x="228" y="229"/>
                    <a:pt x="228" y="229"/>
                  </a:cubicBezTo>
                  <a:cubicBezTo>
                    <a:pt x="228" y="279"/>
                    <a:pt x="228" y="279"/>
                    <a:pt x="228" y="279"/>
                  </a:cubicBezTo>
                  <a:cubicBezTo>
                    <a:pt x="228" y="289"/>
                    <a:pt x="234" y="293"/>
                    <a:pt x="243" y="293"/>
                  </a:cubicBezTo>
                  <a:cubicBezTo>
                    <a:pt x="246" y="293"/>
                    <a:pt x="249" y="293"/>
                    <a:pt x="251" y="292"/>
                  </a:cubicBezTo>
                  <a:cubicBezTo>
                    <a:pt x="252" y="292"/>
                    <a:pt x="252" y="292"/>
                    <a:pt x="252" y="292"/>
                  </a:cubicBezTo>
                  <a:cubicBezTo>
                    <a:pt x="252" y="307"/>
                    <a:pt x="252" y="307"/>
                    <a:pt x="252" y="307"/>
                  </a:cubicBezTo>
                  <a:cubicBezTo>
                    <a:pt x="249" y="308"/>
                    <a:pt x="246" y="309"/>
                    <a:pt x="241" y="309"/>
                  </a:cubicBezTo>
                  <a:cubicBezTo>
                    <a:pt x="219" y="309"/>
                    <a:pt x="211" y="299"/>
                    <a:pt x="211" y="281"/>
                  </a:cubicBezTo>
                  <a:cubicBezTo>
                    <a:pt x="211" y="229"/>
                    <a:pt x="211" y="229"/>
                    <a:pt x="211" y="229"/>
                  </a:cubicBezTo>
                  <a:cubicBezTo>
                    <a:pt x="195" y="229"/>
                    <a:pt x="195" y="229"/>
                    <a:pt x="195" y="229"/>
                  </a:cubicBezTo>
                  <a:cubicBezTo>
                    <a:pt x="195" y="214"/>
                    <a:pt x="195" y="214"/>
                    <a:pt x="195" y="214"/>
                  </a:cubicBezTo>
                  <a:cubicBezTo>
                    <a:pt x="211" y="214"/>
                    <a:pt x="211" y="214"/>
                    <a:pt x="211" y="214"/>
                  </a:cubicBezTo>
                  <a:cubicBezTo>
                    <a:pt x="211" y="189"/>
                    <a:pt x="211" y="189"/>
                    <a:pt x="211" y="189"/>
                  </a:cubicBezTo>
                  <a:cubicBezTo>
                    <a:pt x="228" y="189"/>
                    <a:pt x="228" y="189"/>
                    <a:pt x="228" y="189"/>
                  </a:cubicBezTo>
                  <a:lnTo>
                    <a:pt x="228" y="214"/>
                  </a:lnTo>
                  <a:close/>
                  <a:moveTo>
                    <a:pt x="309" y="309"/>
                  </a:moveTo>
                  <a:cubicBezTo>
                    <a:pt x="282" y="309"/>
                    <a:pt x="263" y="290"/>
                    <a:pt x="263" y="261"/>
                  </a:cubicBezTo>
                  <a:cubicBezTo>
                    <a:pt x="263" y="232"/>
                    <a:pt x="280" y="212"/>
                    <a:pt x="305" y="212"/>
                  </a:cubicBezTo>
                  <a:cubicBezTo>
                    <a:pt x="331" y="212"/>
                    <a:pt x="344" y="230"/>
                    <a:pt x="344" y="258"/>
                  </a:cubicBezTo>
                  <a:cubicBezTo>
                    <a:pt x="344" y="266"/>
                    <a:pt x="344" y="266"/>
                    <a:pt x="344" y="266"/>
                  </a:cubicBezTo>
                  <a:cubicBezTo>
                    <a:pt x="281" y="266"/>
                    <a:pt x="281" y="266"/>
                    <a:pt x="281" y="266"/>
                  </a:cubicBezTo>
                  <a:cubicBezTo>
                    <a:pt x="282" y="284"/>
                    <a:pt x="295" y="293"/>
                    <a:pt x="311" y="293"/>
                  </a:cubicBezTo>
                  <a:cubicBezTo>
                    <a:pt x="321" y="293"/>
                    <a:pt x="329" y="291"/>
                    <a:pt x="337" y="285"/>
                  </a:cubicBezTo>
                  <a:cubicBezTo>
                    <a:pt x="338" y="285"/>
                    <a:pt x="338" y="285"/>
                    <a:pt x="338" y="285"/>
                  </a:cubicBezTo>
                  <a:cubicBezTo>
                    <a:pt x="338" y="300"/>
                    <a:pt x="338" y="300"/>
                    <a:pt x="338" y="300"/>
                  </a:cubicBezTo>
                  <a:cubicBezTo>
                    <a:pt x="330" y="306"/>
                    <a:pt x="320" y="309"/>
                    <a:pt x="309" y="309"/>
                  </a:cubicBezTo>
                  <a:close/>
                  <a:moveTo>
                    <a:pt x="281" y="251"/>
                  </a:moveTo>
                  <a:cubicBezTo>
                    <a:pt x="327" y="251"/>
                    <a:pt x="327" y="251"/>
                    <a:pt x="327" y="251"/>
                  </a:cubicBezTo>
                  <a:cubicBezTo>
                    <a:pt x="327" y="237"/>
                    <a:pt x="320" y="227"/>
                    <a:pt x="306" y="227"/>
                  </a:cubicBezTo>
                  <a:cubicBezTo>
                    <a:pt x="292" y="227"/>
                    <a:pt x="284" y="237"/>
                    <a:pt x="281" y="251"/>
                  </a:cubicBezTo>
                  <a:close/>
                  <a:moveTo>
                    <a:pt x="382" y="228"/>
                  </a:moveTo>
                  <a:cubicBezTo>
                    <a:pt x="386" y="218"/>
                    <a:pt x="395" y="212"/>
                    <a:pt x="405" y="212"/>
                  </a:cubicBezTo>
                  <a:cubicBezTo>
                    <a:pt x="409" y="212"/>
                    <a:pt x="413" y="213"/>
                    <a:pt x="414" y="214"/>
                  </a:cubicBezTo>
                  <a:cubicBezTo>
                    <a:pt x="414" y="231"/>
                    <a:pt x="414" y="231"/>
                    <a:pt x="414" y="231"/>
                  </a:cubicBezTo>
                  <a:cubicBezTo>
                    <a:pt x="414" y="231"/>
                    <a:pt x="414" y="231"/>
                    <a:pt x="414" y="231"/>
                  </a:cubicBezTo>
                  <a:cubicBezTo>
                    <a:pt x="411" y="230"/>
                    <a:pt x="407" y="229"/>
                    <a:pt x="403" y="229"/>
                  </a:cubicBezTo>
                  <a:cubicBezTo>
                    <a:pt x="393" y="229"/>
                    <a:pt x="385" y="236"/>
                    <a:pt x="382" y="246"/>
                  </a:cubicBezTo>
                  <a:cubicBezTo>
                    <a:pt x="382" y="307"/>
                    <a:pt x="382" y="307"/>
                    <a:pt x="382" y="307"/>
                  </a:cubicBezTo>
                  <a:cubicBezTo>
                    <a:pt x="365" y="307"/>
                    <a:pt x="365" y="307"/>
                    <a:pt x="365" y="307"/>
                  </a:cubicBezTo>
                  <a:cubicBezTo>
                    <a:pt x="365" y="214"/>
                    <a:pt x="365" y="214"/>
                    <a:pt x="365" y="214"/>
                  </a:cubicBezTo>
                  <a:cubicBezTo>
                    <a:pt x="382" y="214"/>
                    <a:pt x="382" y="214"/>
                    <a:pt x="382" y="214"/>
                  </a:cubicBezTo>
                  <a:cubicBezTo>
                    <a:pt x="382" y="228"/>
                    <a:pt x="382" y="228"/>
                    <a:pt x="382" y="228"/>
                  </a:cubicBezTo>
                  <a:close/>
                  <a:moveTo>
                    <a:pt x="474" y="212"/>
                  </a:moveTo>
                  <a:cubicBezTo>
                    <a:pt x="502" y="212"/>
                    <a:pt x="516" y="235"/>
                    <a:pt x="516" y="260"/>
                  </a:cubicBezTo>
                  <a:cubicBezTo>
                    <a:pt x="516" y="286"/>
                    <a:pt x="502" y="309"/>
                    <a:pt x="474" y="309"/>
                  </a:cubicBezTo>
                  <a:cubicBezTo>
                    <a:pt x="463" y="309"/>
                    <a:pt x="453" y="303"/>
                    <a:pt x="448" y="296"/>
                  </a:cubicBezTo>
                  <a:cubicBezTo>
                    <a:pt x="448" y="342"/>
                    <a:pt x="448" y="342"/>
                    <a:pt x="448" y="342"/>
                  </a:cubicBezTo>
                  <a:cubicBezTo>
                    <a:pt x="430" y="342"/>
                    <a:pt x="430" y="342"/>
                    <a:pt x="430" y="342"/>
                  </a:cubicBezTo>
                  <a:cubicBezTo>
                    <a:pt x="430" y="214"/>
                    <a:pt x="430" y="214"/>
                    <a:pt x="430" y="214"/>
                  </a:cubicBezTo>
                  <a:cubicBezTo>
                    <a:pt x="448" y="214"/>
                    <a:pt x="448" y="214"/>
                    <a:pt x="448" y="214"/>
                  </a:cubicBezTo>
                  <a:cubicBezTo>
                    <a:pt x="448" y="224"/>
                    <a:pt x="448" y="224"/>
                    <a:pt x="448" y="224"/>
                  </a:cubicBezTo>
                  <a:cubicBezTo>
                    <a:pt x="453" y="218"/>
                    <a:pt x="463" y="212"/>
                    <a:pt x="474" y="212"/>
                  </a:cubicBezTo>
                  <a:close/>
                  <a:moveTo>
                    <a:pt x="471" y="293"/>
                  </a:moveTo>
                  <a:cubicBezTo>
                    <a:pt x="488" y="293"/>
                    <a:pt x="498" y="279"/>
                    <a:pt x="498" y="260"/>
                  </a:cubicBezTo>
                  <a:cubicBezTo>
                    <a:pt x="498" y="242"/>
                    <a:pt x="488" y="228"/>
                    <a:pt x="471" y="228"/>
                  </a:cubicBezTo>
                  <a:cubicBezTo>
                    <a:pt x="461" y="228"/>
                    <a:pt x="453" y="233"/>
                    <a:pt x="448" y="243"/>
                  </a:cubicBezTo>
                  <a:cubicBezTo>
                    <a:pt x="448" y="278"/>
                    <a:pt x="448" y="278"/>
                    <a:pt x="448" y="278"/>
                  </a:cubicBezTo>
                  <a:cubicBezTo>
                    <a:pt x="453" y="287"/>
                    <a:pt x="461" y="293"/>
                    <a:pt x="471" y="293"/>
                  </a:cubicBezTo>
                  <a:close/>
                  <a:moveTo>
                    <a:pt x="554" y="228"/>
                  </a:moveTo>
                  <a:cubicBezTo>
                    <a:pt x="558" y="218"/>
                    <a:pt x="567" y="212"/>
                    <a:pt x="577" y="212"/>
                  </a:cubicBezTo>
                  <a:cubicBezTo>
                    <a:pt x="581" y="212"/>
                    <a:pt x="585" y="213"/>
                    <a:pt x="587" y="214"/>
                  </a:cubicBezTo>
                  <a:cubicBezTo>
                    <a:pt x="587" y="231"/>
                    <a:pt x="587" y="231"/>
                    <a:pt x="587" y="231"/>
                  </a:cubicBezTo>
                  <a:cubicBezTo>
                    <a:pt x="586" y="231"/>
                    <a:pt x="586" y="231"/>
                    <a:pt x="586" y="231"/>
                  </a:cubicBezTo>
                  <a:cubicBezTo>
                    <a:pt x="583" y="230"/>
                    <a:pt x="579" y="229"/>
                    <a:pt x="575" y="229"/>
                  </a:cubicBezTo>
                  <a:cubicBezTo>
                    <a:pt x="565" y="229"/>
                    <a:pt x="557" y="236"/>
                    <a:pt x="554" y="246"/>
                  </a:cubicBezTo>
                  <a:cubicBezTo>
                    <a:pt x="554" y="307"/>
                    <a:pt x="554" y="307"/>
                    <a:pt x="554" y="307"/>
                  </a:cubicBezTo>
                  <a:cubicBezTo>
                    <a:pt x="537" y="307"/>
                    <a:pt x="537" y="307"/>
                    <a:pt x="537" y="307"/>
                  </a:cubicBezTo>
                  <a:cubicBezTo>
                    <a:pt x="537" y="214"/>
                    <a:pt x="537" y="214"/>
                    <a:pt x="537" y="214"/>
                  </a:cubicBezTo>
                  <a:cubicBezTo>
                    <a:pt x="554" y="214"/>
                    <a:pt x="554" y="214"/>
                    <a:pt x="554" y="214"/>
                  </a:cubicBezTo>
                  <a:cubicBezTo>
                    <a:pt x="554" y="228"/>
                    <a:pt x="554" y="228"/>
                    <a:pt x="554" y="228"/>
                  </a:cubicBezTo>
                  <a:close/>
                  <a:moveTo>
                    <a:pt x="612" y="176"/>
                  </a:moveTo>
                  <a:cubicBezTo>
                    <a:pt x="618" y="176"/>
                    <a:pt x="623" y="181"/>
                    <a:pt x="623" y="187"/>
                  </a:cubicBezTo>
                  <a:cubicBezTo>
                    <a:pt x="623" y="193"/>
                    <a:pt x="618" y="198"/>
                    <a:pt x="612" y="198"/>
                  </a:cubicBezTo>
                  <a:cubicBezTo>
                    <a:pt x="606" y="198"/>
                    <a:pt x="601" y="193"/>
                    <a:pt x="601" y="187"/>
                  </a:cubicBezTo>
                  <a:cubicBezTo>
                    <a:pt x="601" y="181"/>
                    <a:pt x="606" y="176"/>
                    <a:pt x="612" y="176"/>
                  </a:cubicBezTo>
                  <a:close/>
                  <a:moveTo>
                    <a:pt x="603" y="214"/>
                  </a:moveTo>
                  <a:cubicBezTo>
                    <a:pt x="621" y="214"/>
                    <a:pt x="621" y="214"/>
                    <a:pt x="621" y="214"/>
                  </a:cubicBezTo>
                  <a:cubicBezTo>
                    <a:pt x="621" y="307"/>
                    <a:pt x="621" y="307"/>
                    <a:pt x="621" y="307"/>
                  </a:cubicBezTo>
                  <a:cubicBezTo>
                    <a:pt x="603" y="307"/>
                    <a:pt x="603" y="307"/>
                    <a:pt x="603" y="307"/>
                  </a:cubicBezTo>
                  <a:lnTo>
                    <a:pt x="603" y="214"/>
                  </a:lnTo>
                  <a:close/>
                  <a:moveTo>
                    <a:pt x="683" y="252"/>
                  </a:moveTo>
                  <a:cubicBezTo>
                    <a:pt x="696" y="257"/>
                    <a:pt x="711" y="262"/>
                    <a:pt x="711" y="280"/>
                  </a:cubicBezTo>
                  <a:cubicBezTo>
                    <a:pt x="711" y="299"/>
                    <a:pt x="696" y="309"/>
                    <a:pt x="675" y="309"/>
                  </a:cubicBezTo>
                  <a:cubicBezTo>
                    <a:pt x="663" y="309"/>
                    <a:pt x="651" y="306"/>
                    <a:pt x="644" y="300"/>
                  </a:cubicBezTo>
                  <a:cubicBezTo>
                    <a:pt x="644" y="283"/>
                    <a:pt x="644" y="283"/>
                    <a:pt x="644" y="283"/>
                  </a:cubicBezTo>
                  <a:cubicBezTo>
                    <a:pt x="645" y="283"/>
                    <a:pt x="645" y="283"/>
                    <a:pt x="645" y="283"/>
                  </a:cubicBezTo>
                  <a:cubicBezTo>
                    <a:pt x="653" y="291"/>
                    <a:pt x="664" y="294"/>
                    <a:pt x="675" y="294"/>
                  </a:cubicBezTo>
                  <a:cubicBezTo>
                    <a:pt x="685" y="294"/>
                    <a:pt x="694" y="290"/>
                    <a:pt x="694" y="282"/>
                  </a:cubicBezTo>
                  <a:cubicBezTo>
                    <a:pt x="694" y="274"/>
                    <a:pt x="687" y="272"/>
                    <a:pt x="672" y="267"/>
                  </a:cubicBezTo>
                  <a:cubicBezTo>
                    <a:pt x="659" y="263"/>
                    <a:pt x="644" y="258"/>
                    <a:pt x="644" y="240"/>
                  </a:cubicBezTo>
                  <a:cubicBezTo>
                    <a:pt x="644" y="223"/>
                    <a:pt x="659" y="212"/>
                    <a:pt x="678" y="212"/>
                  </a:cubicBezTo>
                  <a:cubicBezTo>
                    <a:pt x="689" y="212"/>
                    <a:pt x="699" y="214"/>
                    <a:pt x="706" y="220"/>
                  </a:cubicBezTo>
                  <a:cubicBezTo>
                    <a:pt x="706" y="236"/>
                    <a:pt x="706" y="236"/>
                    <a:pt x="706" y="236"/>
                  </a:cubicBezTo>
                  <a:cubicBezTo>
                    <a:pt x="706" y="236"/>
                    <a:pt x="706" y="236"/>
                    <a:pt x="706" y="236"/>
                  </a:cubicBezTo>
                  <a:cubicBezTo>
                    <a:pt x="698" y="230"/>
                    <a:pt x="689" y="227"/>
                    <a:pt x="678" y="227"/>
                  </a:cubicBezTo>
                  <a:cubicBezTo>
                    <a:pt x="667" y="227"/>
                    <a:pt x="661" y="232"/>
                    <a:pt x="661" y="238"/>
                  </a:cubicBezTo>
                  <a:cubicBezTo>
                    <a:pt x="661" y="246"/>
                    <a:pt x="668" y="248"/>
                    <a:pt x="683" y="252"/>
                  </a:cubicBezTo>
                  <a:close/>
                  <a:moveTo>
                    <a:pt x="772" y="309"/>
                  </a:moveTo>
                  <a:cubicBezTo>
                    <a:pt x="745" y="309"/>
                    <a:pt x="726" y="290"/>
                    <a:pt x="726" y="261"/>
                  </a:cubicBezTo>
                  <a:cubicBezTo>
                    <a:pt x="726" y="232"/>
                    <a:pt x="744" y="212"/>
                    <a:pt x="769" y="212"/>
                  </a:cubicBezTo>
                  <a:cubicBezTo>
                    <a:pt x="794" y="212"/>
                    <a:pt x="807" y="230"/>
                    <a:pt x="807" y="258"/>
                  </a:cubicBezTo>
                  <a:cubicBezTo>
                    <a:pt x="807" y="266"/>
                    <a:pt x="807" y="266"/>
                    <a:pt x="807" y="266"/>
                  </a:cubicBezTo>
                  <a:cubicBezTo>
                    <a:pt x="744" y="266"/>
                    <a:pt x="744" y="266"/>
                    <a:pt x="744" y="266"/>
                  </a:cubicBezTo>
                  <a:cubicBezTo>
                    <a:pt x="746" y="284"/>
                    <a:pt x="758" y="293"/>
                    <a:pt x="774" y="293"/>
                  </a:cubicBezTo>
                  <a:cubicBezTo>
                    <a:pt x="785" y="293"/>
                    <a:pt x="792" y="291"/>
                    <a:pt x="800" y="285"/>
                  </a:cubicBezTo>
                  <a:cubicBezTo>
                    <a:pt x="801" y="285"/>
                    <a:pt x="801" y="285"/>
                    <a:pt x="801" y="285"/>
                  </a:cubicBezTo>
                  <a:cubicBezTo>
                    <a:pt x="801" y="300"/>
                    <a:pt x="801" y="300"/>
                    <a:pt x="801" y="300"/>
                  </a:cubicBezTo>
                  <a:cubicBezTo>
                    <a:pt x="793" y="306"/>
                    <a:pt x="783" y="309"/>
                    <a:pt x="772" y="309"/>
                  </a:cubicBezTo>
                  <a:close/>
                  <a:moveTo>
                    <a:pt x="744" y="251"/>
                  </a:moveTo>
                  <a:cubicBezTo>
                    <a:pt x="791" y="251"/>
                    <a:pt x="791" y="251"/>
                    <a:pt x="791" y="251"/>
                  </a:cubicBezTo>
                  <a:cubicBezTo>
                    <a:pt x="790" y="237"/>
                    <a:pt x="783" y="227"/>
                    <a:pt x="769" y="227"/>
                  </a:cubicBezTo>
                  <a:cubicBezTo>
                    <a:pt x="756" y="227"/>
                    <a:pt x="747" y="237"/>
                    <a:pt x="744" y="251"/>
                  </a:cubicBezTo>
                  <a:close/>
                </a:path>
              </a:pathLst>
            </a:custGeom>
            <a:solidFill>
              <a:schemeClr val="tx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MetricHPE Black" panose="020B0A03030202060203" pitchFamily="34" charset="0"/>
              </a:endParaRPr>
            </a:p>
          </p:txBody>
        </p:sp>
      </p:grpSp>
    </p:spTree>
    <p:extLst>
      <p:ext uri="{BB962C8B-B14F-4D97-AF65-F5344CB8AC3E}">
        <p14:creationId xmlns:p14="http://schemas.microsoft.com/office/powerpoint/2010/main" val="658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title and Content, Left">
    <p:spTree>
      <p:nvGrpSpPr>
        <p:cNvPr id="1" name=""/>
        <p:cNvGrpSpPr/>
        <p:nvPr/>
      </p:nvGrpSpPr>
      <p:grpSpPr>
        <a:xfrm>
          <a:off x="0" y="0"/>
          <a:ext cx="0" cy="0"/>
          <a:chOff x="0" y="0"/>
          <a:chExt cx="0" cy="0"/>
        </a:xfrm>
      </p:grpSpPr>
      <p:sp>
        <p:nvSpPr>
          <p:cNvPr id="11" name="Content Placeholder"/>
          <p:cNvSpPr>
            <a:spLocks noGrp="1"/>
          </p:cNvSpPr>
          <p:nvPr>
            <p:ph sz="quarter" idx="13"/>
          </p:nvPr>
        </p:nvSpPr>
        <p:spPr>
          <a:xfrm>
            <a:off x="4076700" y="331788"/>
            <a:ext cx="7734300" cy="5764212"/>
          </a:xfrm>
        </p:spPr>
        <p:txBody>
          <a:bodyPr anchor="ct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Bar"/>
          <p:cNvSpPr/>
          <p:nvPr userDrawn="1"/>
        </p:nvSpPr>
        <p:spPr>
          <a:xfrm>
            <a:off x="385100" y="3616182"/>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10" name="Text Placeholder"/>
          <p:cNvSpPr>
            <a:spLocks noGrp="1"/>
          </p:cNvSpPr>
          <p:nvPr>
            <p:ph type="body" sz="quarter" idx="14" hasCustomPrompt="1"/>
          </p:nvPr>
        </p:nvSpPr>
        <p:spPr>
          <a:xfrm>
            <a:off x="289122" y="2691855"/>
            <a:ext cx="3566206" cy="795528"/>
          </a:xfrm>
        </p:spPr>
        <p:txBody>
          <a:bodyPr vert="horz" lIns="91440" tIns="91440" rIns="91440" bIns="91440" rtlCol="0" anchor="ctr">
            <a:noAutofit/>
          </a:bodyPr>
          <a:lstStyle>
            <a:lvl1pPr>
              <a:defRPr sz="2400" baseline="0" dirty="0">
                <a:latin typeface="+mn-lt"/>
              </a:defRPr>
            </a:lvl1pPr>
          </a:lstStyle>
          <a:p>
            <a:pPr marL="0" lvl="0" indent="0">
              <a:spcBef>
                <a:spcPts val="0"/>
              </a:spcBef>
              <a:buNone/>
            </a:pPr>
            <a:r>
              <a:rPr lang="en-US"/>
              <a:t>Click to add</a:t>
            </a:r>
            <a:br>
              <a:rPr lang="en-US"/>
            </a:br>
            <a:r>
              <a:rPr lang="en-US"/>
              <a:t>two-line subtitle</a:t>
            </a:r>
          </a:p>
        </p:txBody>
      </p:sp>
      <p:sp>
        <p:nvSpPr>
          <p:cNvPr id="14" name="Title"/>
          <p:cNvSpPr>
            <a:spLocks noGrp="1"/>
          </p:cNvSpPr>
          <p:nvPr>
            <p:ph type="title" hasCustomPrompt="1"/>
          </p:nvPr>
        </p:nvSpPr>
        <p:spPr>
          <a:xfrm>
            <a:off x="289122" y="1980879"/>
            <a:ext cx="3566206" cy="868680"/>
          </a:xfrm>
        </p:spPr>
        <p:txBody>
          <a:bodyPr anchor="b"/>
          <a:lstStyle>
            <a:lvl1pPr>
              <a:defRPr/>
            </a:lvl1pPr>
          </a:lstStyle>
          <a:p>
            <a:r>
              <a:rPr lang="en-US"/>
              <a:t>Click to Add</a:t>
            </a:r>
            <a:br>
              <a:rPr lang="en-US"/>
            </a:br>
            <a:r>
              <a:rPr lang="en-US"/>
              <a:t>multi-Line Title</a:t>
            </a:r>
          </a:p>
        </p:txBody>
      </p:sp>
      <p:sp>
        <p:nvSpPr>
          <p:cNvPr id="3" name="Slide Number Placeholder">
            <a:extLst>
              <a:ext uri="{FF2B5EF4-FFF2-40B4-BE49-F238E27FC236}">
                <a16:creationId xmlns:a16="http://schemas.microsoft.com/office/drawing/2014/main" id="{C2D12F7D-5A80-4CB3-A519-0EC3099CAB83}"/>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0977D698-96B1-4B1C-AC10-E28AA670736D}"/>
              </a:ext>
            </a:extLst>
          </p:cNvPr>
          <p:cNvSpPr>
            <a:spLocks noGrp="1"/>
          </p:cNvSpPr>
          <p:nvPr>
            <p:ph type="ftr" sz="quarter" idx="15"/>
          </p:nvPr>
        </p:nvSpPr>
        <p:spPr/>
        <p:txBody>
          <a:bodyPr/>
          <a:lstStyle/>
          <a:p>
            <a:r>
              <a:rPr lang="en-US"/>
              <a:t>CONFIDENTIAL | AUTHORIZED </a:t>
            </a:r>
          </a:p>
        </p:txBody>
      </p:sp>
    </p:spTree>
    <p:extLst>
      <p:ext uri="{BB962C8B-B14F-4D97-AF65-F5344CB8AC3E}">
        <p14:creationId xmlns:p14="http://schemas.microsoft.com/office/powerpoint/2010/main" val="3637944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and Caption, Left">
    <p:spTree>
      <p:nvGrpSpPr>
        <p:cNvPr id="1" name=""/>
        <p:cNvGrpSpPr/>
        <p:nvPr/>
      </p:nvGrpSpPr>
      <p:grpSpPr>
        <a:xfrm>
          <a:off x="0" y="0"/>
          <a:ext cx="0" cy="0"/>
          <a:chOff x="0" y="0"/>
          <a:chExt cx="0" cy="0"/>
        </a:xfrm>
      </p:grpSpPr>
      <p:sp>
        <p:nvSpPr>
          <p:cNvPr id="11" name="Content Placeholder"/>
          <p:cNvSpPr>
            <a:spLocks noGrp="1"/>
          </p:cNvSpPr>
          <p:nvPr>
            <p:ph sz="quarter" idx="13"/>
          </p:nvPr>
        </p:nvSpPr>
        <p:spPr>
          <a:xfrm>
            <a:off x="4076700" y="331788"/>
            <a:ext cx="7734300" cy="5764212"/>
          </a:xfrm>
        </p:spPr>
        <p:txBody>
          <a:bodyPr anchor="ct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p:cNvSpPr>
            <a:spLocks noGrp="1"/>
          </p:cNvSpPr>
          <p:nvPr>
            <p:ph type="body" sz="quarter" idx="14"/>
          </p:nvPr>
        </p:nvSpPr>
        <p:spPr>
          <a:xfrm>
            <a:off x="278732" y="2534960"/>
            <a:ext cx="3546475" cy="3446462"/>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Bar"/>
          <p:cNvSpPr/>
          <p:nvPr userDrawn="1"/>
        </p:nvSpPr>
        <p:spPr>
          <a:xfrm>
            <a:off x="385100" y="2356608"/>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2" name="Title"/>
          <p:cNvSpPr>
            <a:spLocks noGrp="1"/>
          </p:cNvSpPr>
          <p:nvPr>
            <p:ph type="title" hasCustomPrompt="1"/>
          </p:nvPr>
        </p:nvSpPr>
        <p:spPr>
          <a:xfrm>
            <a:off x="289123" y="1417320"/>
            <a:ext cx="3536373" cy="868680"/>
          </a:xfrm>
        </p:spPr>
        <p:txBody>
          <a:bodyPr anchor="b"/>
          <a:lstStyle>
            <a:lvl1pPr>
              <a:defRPr/>
            </a:lvl1pPr>
          </a:lstStyle>
          <a:p>
            <a:r>
              <a:rPr lang="en-US"/>
              <a:t>Click to Add</a:t>
            </a:r>
            <a:br>
              <a:rPr lang="en-US"/>
            </a:br>
            <a:r>
              <a:rPr lang="en-US"/>
              <a:t>multi-Line Title</a:t>
            </a:r>
          </a:p>
        </p:txBody>
      </p:sp>
      <p:sp>
        <p:nvSpPr>
          <p:cNvPr id="4" name="Slide Number Placeholder">
            <a:extLst>
              <a:ext uri="{FF2B5EF4-FFF2-40B4-BE49-F238E27FC236}">
                <a16:creationId xmlns:a16="http://schemas.microsoft.com/office/drawing/2014/main" id="{F37736B1-D7A7-4407-BE85-C3B77D9DE3FC}"/>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a:p>
        </p:txBody>
      </p:sp>
      <p:sp>
        <p:nvSpPr>
          <p:cNvPr id="3" name="Footer Placeholder">
            <a:extLst>
              <a:ext uri="{FF2B5EF4-FFF2-40B4-BE49-F238E27FC236}">
                <a16:creationId xmlns:a16="http://schemas.microsoft.com/office/drawing/2014/main" id="{C2633DB1-4E58-49AF-9CC5-F4480459AEB7}"/>
              </a:ext>
            </a:extLst>
          </p:cNvPr>
          <p:cNvSpPr>
            <a:spLocks noGrp="1"/>
          </p:cNvSpPr>
          <p:nvPr>
            <p:ph type="ftr" sz="quarter" idx="15"/>
          </p:nvPr>
        </p:nvSpPr>
        <p:spPr/>
        <p:txBody>
          <a:bodyPr/>
          <a:lstStyle/>
          <a:p>
            <a:r>
              <a:rPr lang="en-US"/>
              <a:t>CONFIDENTIAL | AUTHORIZED </a:t>
            </a:r>
          </a:p>
        </p:txBody>
      </p:sp>
    </p:spTree>
    <p:extLst>
      <p:ext uri="{BB962C8B-B14F-4D97-AF65-F5344CB8AC3E}">
        <p14:creationId xmlns:p14="http://schemas.microsoft.com/office/powerpoint/2010/main" val="56381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Picture and Caption, Left">
    <p:spTree>
      <p:nvGrpSpPr>
        <p:cNvPr id="1" name=""/>
        <p:cNvGrpSpPr/>
        <p:nvPr/>
      </p:nvGrpSpPr>
      <p:grpSpPr>
        <a:xfrm>
          <a:off x="0" y="0"/>
          <a:ext cx="0" cy="0"/>
          <a:chOff x="0" y="0"/>
          <a:chExt cx="0" cy="0"/>
        </a:xfrm>
      </p:grpSpPr>
      <p:sp>
        <p:nvSpPr>
          <p:cNvPr id="11" name="Picture Placeholder">
            <a:extLst>
              <a:ext uri="{FF2B5EF4-FFF2-40B4-BE49-F238E27FC236}">
                <a16:creationId xmlns:a16="http://schemas.microsoft.com/office/drawing/2014/main" id="{685C0DB9-A0DF-42B9-B705-83944EECB349}"/>
              </a:ext>
            </a:extLst>
          </p:cNvPr>
          <p:cNvSpPr>
            <a:spLocks noGrp="1"/>
          </p:cNvSpPr>
          <p:nvPr>
            <p:ph type="pic" sz="quarter" idx="15" hasCustomPrompt="1"/>
          </p:nvPr>
        </p:nvSpPr>
        <p:spPr>
          <a:xfrm>
            <a:off x="4076700" y="0"/>
            <a:ext cx="8115300" cy="6858000"/>
          </a:xfrm>
        </p:spPr>
        <p:txBody>
          <a:bodyPr anchor="ctr"/>
          <a:lstStyle>
            <a:lvl1pPr marL="0" indent="0" algn="ctr">
              <a:buNone/>
              <a:defRPr>
                <a:latin typeface="+mn-lt"/>
              </a:defRPr>
            </a:lvl1pPr>
          </a:lstStyle>
          <a:p>
            <a:r>
              <a:rPr lang="en-US"/>
              <a:t>Click to add edge-to-edge picture</a:t>
            </a:r>
          </a:p>
        </p:txBody>
      </p:sp>
      <p:sp>
        <p:nvSpPr>
          <p:cNvPr id="7" name="Text Placeholder"/>
          <p:cNvSpPr>
            <a:spLocks noGrp="1"/>
          </p:cNvSpPr>
          <p:nvPr>
            <p:ph type="body" sz="quarter" idx="14"/>
          </p:nvPr>
        </p:nvSpPr>
        <p:spPr>
          <a:xfrm>
            <a:off x="278731" y="2534960"/>
            <a:ext cx="3546475" cy="3446462"/>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Bar"/>
          <p:cNvSpPr/>
          <p:nvPr userDrawn="1"/>
        </p:nvSpPr>
        <p:spPr>
          <a:xfrm>
            <a:off x="385100" y="2356608"/>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2" name="Title"/>
          <p:cNvSpPr>
            <a:spLocks noGrp="1"/>
          </p:cNvSpPr>
          <p:nvPr>
            <p:ph type="title" hasCustomPrompt="1"/>
          </p:nvPr>
        </p:nvSpPr>
        <p:spPr>
          <a:xfrm>
            <a:off x="289122" y="1417320"/>
            <a:ext cx="3536373" cy="868680"/>
          </a:xfrm>
        </p:spPr>
        <p:txBody>
          <a:bodyPr anchor="b"/>
          <a:lstStyle>
            <a:lvl1pPr>
              <a:defRPr/>
            </a:lvl1pPr>
          </a:lstStyle>
          <a:p>
            <a:r>
              <a:rPr lang="en-US"/>
              <a:t>Click to Add</a:t>
            </a:r>
            <a:br>
              <a:rPr lang="en-US"/>
            </a:br>
            <a:r>
              <a:rPr lang="en-US"/>
              <a:t>multi-Line Title</a:t>
            </a:r>
          </a:p>
        </p:txBody>
      </p:sp>
      <p:sp>
        <p:nvSpPr>
          <p:cNvPr id="4" name="Slide Number Placeholder">
            <a:extLst>
              <a:ext uri="{FF2B5EF4-FFF2-40B4-BE49-F238E27FC236}">
                <a16:creationId xmlns:a16="http://schemas.microsoft.com/office/drawing/2014/main" id="{8085FE46-B145-48DA-84CC-BEC7ABB0F6C2}"/>
              </a:ext>
            </a:extLst>
          </p:cNvPr>
          <p:cNvSpPr>
            <a:spLocks noGrp="1"/>
          </p:cNvSpPr>
          <p:nvPr>
            <p:ph type="sldNum" sz="quarter" idx="17"/>
          </p:nvPr>
        </p:nvSpPr>
        <p:spPr/>
        <p:txBody>
          <a:bodyPr/>
          <a:lstStyle/>
          <a:p>
            <a:pPr defTabSz="1088421"/>
            <a:fld id="{104FC826-72BB-4AF1-BA01-A94F7396A7DC}" type="slidenum">
              <a:rPr lang="en-US" smtClean="0"/>
              <a:pPr defTabSz="1088421"/>
              <a:t>‹#›</a:t>
            </a:fld>
            <a:endParaRPr lang="en-US"/>
          </a:p>
        </p:txBody>
      </p:sp>
      <p:sp>
        <p:nvSpPr>
          <p:cNvPr id="3" name="Footer Placeholder">
            <a:extLst>
              <a:ext uri="{FF2B5EF4-FFF2-40B4-BE49-F238E27FC236}">
                <a16:creationId xmlns:a16="http://schemas.microsoft.com/office/drawing/2014/main" id="{62B249EC-9477-452C-91FB-A412BD37EFC8}"/>
              </a:ext>
            </a:extLst>
          </p:cNvPr>
          <p:cNvSpPr>
            <a:spLocks noGrp="1"/>
          </p:cNvSpPr>
          <p:nvPr>
            <p:ph type="ftr" sz="quarter" idx="16"/>
          </p:nvPr>
        </p:nvSpPr>
        <p:spPr/>
        <p:txBody>
          <a:bodyPr/>
          <a:lstStyle/>
          <a:p>
            <a:r>
              <a:rPr lang="en-US"/>
              <a:t>CONFIDENTIAL | AUTHORIZED </a:t>
            </a:r>
          </a:p>
        </p:txBody>
      </p:sp>
    </p:spTree>
    <p:extLst>
      <p:ext uri="{BB962C8B-B14F-4D97-AF65-F5344CB8AC3E}">
        <p14:creationId xmlns:p14="http://schemas.microsoft.com/office/powerpoint/2010/main" val="16353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1" name="Text Placeholder"/>
          <p:cNvSpPr>
            <a:spLocks noGrp="1"/>
          </p:cNvSpPr>
          <p:nvPr>
            <p:ph type="body" sz="half" idx="2" hasCustomPrompt="1"/>
          </p:nvPr>
        </p:nvSpPr>
        <p:spPr bwMode="ltGray">
          <a:xfrm>
            <a:off x="8526166" y="999674"/>
            <a:ext cx="3257847" cy="5096326"/>
          </a:xfrm>
          <a:noFill/>
          <a:ln w="57150">
            <a:solidFill>
              <a:srgbClr val="32DAC8"/>
            </a:solidFill>
            <a:miter lim="800000"/>
          </a:ln>
        </p:spPr>
        <p:txBody>
          <a:bodyPr lIns="137160" tIns="91440" rIns="137160" bIns="91440">
            <a:noAutofit/>
          </a:bodyPr>
          <a:lstStyle>
            <a:lvl1pPr marL="0" indent="0">
              <a:spcBef>
                <a:spcPts val="900"/>
              </a:spcBef>
              <a:buNone/>
              <a:defRPr sz="22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supporting text</a:t>
            </a:r>
          </a:p>
          <a:p>
            <a:pPr lvl="0"/>
            <a:endParaRPr lang="en-US"/>
          </a:p>
        </p:txBody>
      </p:sp>
      <p:sp>
        <p:nvSpPr>
          <p:cNvPr id="12" name="Content Placeholder">
            <a:extLst>
              <a:ext uri="{FF2B5EF4-FFF2-40B4-BE49-F238E27FC236}">
                <a16:creationId xmlns:a16="http://schemas.microsoft.com/office/drawing/2014/main" id="{269A3E8D-DCFB-4D37-86BB-56632B0912B1}"/>
              </a:ext>
            </a:extLst>
          </p:cNvPr>
          <p:cNvSpPr>
            <a:spLocks noGrp="1"/>
          </p:cNvSpPr>
          <p:nvPr>
            <p:ph sz="quarter" idx="18"/>
          </p:nvPr>
        </p:nvSpPr>
        <p:spPr>
          <a:xfrm>
            <a:off x="385100" y="995363"/>
            <a:ext cx="7844500" cy="5100637"/>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37FCC12E-6D90-403E-80FA-0F7CB28A28D9}"/>
              </a:ext>
            </a:extLst>
          </p:cNvPr>
          <p:cNvSpPr>
            <a:spLocks noGrp="1"/>
          </p:cNvSpPr>
          <p:nvPr>
            <p:ph type="title"/>
          </p:nvPr>
        </p:nvSpPr>
        <p:spPr/>
        <p:txBody>
          <a:bodyPr/>
          <a:lstStyle/>
          <a:p>
            <a:r>
              <a:rPr lang="en-US"/>
              <a:t>Click to edit Master title style</a:t>
            </a:r>
          </a:p>
        </p:txBody>
      </p:sp>
      <p:sp>
        <p:nvSpPr>
          <p:cNvPr id="3" name="Slide Number Placeholder">
            <a:extLst>
              <a:ext uri="{FF2B5EF4-FFF2-40B4-BE49-F238E27FC236}">
                <a16:creationId xmlns:a16="http://schemas.microsoft.com/office/drawing/2014/main" id="{91E92FAC-B699-43F5-B87D-2D8B714080E4}"/>
              </a:ext>
            </a:extLst>
          </p:cNvPr>
          <p:cNvSpPr>
            <a:spLocks noGrp="1"/>
          </p:cNvSpPr>
          <p:nvPr>
            <p:ph type="sldNum" sz="quarter" idx="20"/>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C38747A7-25DE-48D8-8D31-0F3DF66ADF9A}"/>
              </a:ext>
            </a:extLst>
          </p:cNvPr>
          <p:cNvSpPr>
            <a:spLocks noGrp="1"/>
          </p:cNvSpPr>
          <p:nvPr>
            <p:ph type="ftr" sz="quarter" idx="19"/>
          </p:nvPr>
        </p:nvSpPr>
        <p:spPr/>
        <p:txBody>
          <a:bodyPr/>
          <a:lstStyle/>
          <a:p>
            <a:r>
              <a:rPr lang="en-US"/>
              <a:t>CONFIDENTIAL | AUTHORIZED </a:t>
            </a:r>
          </a:p>
        </p:txBody>
      </p:sp>
    </p:spTree>
    <p:extLst>
      <p:ext uri="{BB962C8B-B14F-4D97-AF65-F5344CB8AC3E}">
        <p14:creationId xmlns:p14="http://schemas.microsoft.com/office/powerpoint/2010/main" val="218229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Text Placeholder"/>
          <p:cNvSpPr>
            <a:spLocks noGrp="1"/>
          </p:cNvSpPr>
          <p:nvPr>
            <p:ph type="body" sz="half" idx="2" hasCustomPrompt="1"/>
          </p:nvPr>
        </p:nvSpPr>
        <p:spPr bwMode="ltGray">
          <a:xfrm>
            <a:off x="8526166" y="999674"/>
            <a:ext cx="3257847" cy="5096326"/>
          </a:xfrm>
          <a:noFill/>
          <a:ln w="57150">
            <a:noFill/>
            <a:miter lim="800000"/>
          </a:ln>
        </p:spPr>
        <p:txBody>
          <a:bodyPr lIns="137160" tIns="91440" rIns="137160" bIns="91440">
            <a:noAutofit/>
          </a:bodyPr>
          <a:lstStyle>
            <a:lvl1pPr marL="0" indent="0">
              <a:spcBef>
                <a:spcPts val="900"/>
              </a:spcBef>
              <a:buNone/>
              <a:defRPr sz="22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supporting text</a:t>
            </a:r>
          </a:p>
          <a:p>
            <a:pPr lvl="0"/>
            <a:endParaRPr lang="en-US"/>
          </a:p>
        </p:txBody>
      </p:sp>
      <p:sp>
        <p:nvSpPr>
          <p:cNvPr id="15" name="Picture Placeholder"/>
          <p:cNvSpPr>
            <a:spLocks noGrp="1"/>
          </p:cNvSpPr>
          <p:nvPr>
            <p:ph type="pic" sz="quarter" idx="18" hasCustomPrompt="1"/>
          </p:nvPr>
        </p:nvSpPr>
        <p:spPr>
          <a:xfrm>
            <a:off x="381000" y="999540"/>
            <a:ext cx="7470648" cy="5096460"/>
          </a:xfrm>
          <a:ln>
            <a:noFill/>
            <a:miter lim="800000"/>
          </a:ln>
        </p:spPr>
        <p:txBody>
          <a:bodyPr anchor="ctr"/>
          <a:lstStyle>
            <a:lvl1pPr marL="0" indent="0" algn="ctr">
              <a:buNone/>
              <a:defRPr>
                <a:latin typeface="+mn-lt"/>
              </a:defRPr>
            </a:lvl1pPr>
          </a:lstStyle>
          <a:p>
            <a:r>
              <a:rPr lang="en-US"/>
              <a:t>Click to add picture</a:t>
            </a:r>
          </a:p>
        </p:txBody>
      </p:sp>
      <p:sp>
        <p:nvSpPr>
          <p:cNvPr id="10"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C5722C60-FC76-4A73-9A5C-0D547B644D69}"/>
              </a:ext>
            </a:extLst>
          </p:cNvPr>
          <p:cNvSpPr>
            <a:spLocks noGrp="1"/>
          </p:cNvSpPr>
          <p:nvPr>
            <p:ph type="title"/>
          </p:nvPr>
        </p:nvSpPr>
        <p:spPr/>
        <p:txBody>
          <a:bodyPr/>
          <a:lstStyle/>
          <a:p>
            <a:r>
              <a:rPr lang="en-US"/>
              <a:t>Click to edit Master title style</a:t>
            </a:r>
          </a:p>
        </p:txBody>
      </p:sp>
      <p:sp>
        <p:nvSpPr>
          <p:cNvPr id="3" name="Slide Number Placeholder">
            <a:extLst>
              <a:ext uri="{FF2B5EF4-FFF2-40B4-BE49-F238E27FC236}">
                <a16:creationId xmlns:a16="http://schemas.microsoft.com/office/drawing/2014/main" id="{88A295B4-CD29-4A4B-B08E-9A6CC4F4CF81}"/>
              </a:ext>
            </a:extLst>
          </p:cNvPr>
          <p:cNvSpPr>
            <a:spLocks noGrp="1"/>
          </p:cNvSpPr>
          <p:nvPr>
            <p:ph type="sldNum" sz="quarter" idx="20"/>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0B8558E5-A9EE-4418-B017-3EBC0B35FAB1}"/>
              </a:ext>
            </a:extLst>
          </p:cNvPr>
          <p:cNvSpPr>
            <a:spLocks noGrp="1"/>
          </p:cNvSpPr>
          <p:nvPr>
            <p:ph type="ftr" sz="quarter" idx="19"/>
          </p:nvPr>
        </p:nvSpPr>
        <p:spPr/>
        <p:txBody>
          <a:bodyPr/>
          <a:lstStyle/>
          <a:p>
            <a:r>
              <a:rPr lang="en-US"/>
              <a:t>CONFIDENTIAL | AUTHORIZED </a:t>
            </a:r>
          </a:p>
        </p:txBody>
      </p:sp>
    </p:spTree>
    <p:extLst>
      <p:ext uri="{BB962C8B-B14F-4D97-AF65-F5344CB8AC3E}">
        <p14:creationId xmlns:p14="http://schemas.microsoft.com/office/powerpoint/2010/main" val="147141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with Caption, Left">
    <p:spTree>
      <p:nvGrpSpPr>
        <p:cNvPr id="1" name=""/>
        <p:cNvGrpSpPr/>
        <p:nvPr/>
      </p:nvGrpSpPr>
      <p:grpSpPr>
        <a:xfrm>
          <a:off x="0" y="0"/>
          <a:ext cx="0" cy="0"/>
          <a:chOff x="0" y="0"/>
          <a:chExt cx="0" cy="0"/>
        </a:xfrm>
      </p:grpSpPr>
      <p:sp>
        <p:nvSpPr>
          <p:cNvPr id="14" name="Text Placeholder"/>
          <p:cNvSpPr>
            <a:spLocks noGrp="1"/>
          </p:cNvSpPr>
          <p:nvPr>
            <p:ph type="body" sz="half" idx="2" hasCustomPrompt="1"/>
          </p:nvPr>
        </p:nvSpPr>
        <p:spPr bwMode="ltGray">
          <a:xfrm>
            <a:off x="285743" y="999674"/>
            <a:ext cx="3257847" cy="5096326"/>
          </a:xfrm>
          <a:noFill/>
          <a:ln w="57150">
            <a:noFill/>
            <a:miter lim="800000"/>
          </a:ln>
        </p:spPr>
        <p:txBody>
          <a:bodyPr lIns="137160" tIns="91440" rIns="137160" bIns="91440">
            <a:noAutofit/>
          </a:bodyPr>
          <a:lstStyle>
            <a:lvl1pPr marL="0" indent="0">
              <a:spcBef>
                <a:spcPts val="900"/>
              </a:spcBef>
              <a:buNone/>
              <a:defRPr sz="22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supporting text</a:t>
            </a:r>
          </a:p>
          <a:p>
            <a:pPr lvl="0"/>
            <a:endParaRPr lang="en-US"/>
          </a:p>
        </p:txBody>
      </p:sp>
      <p:sp>
        <p:nvSpPr>
          <p:cNvPr id="15" name="Picture Placeholder"/>
          <p:cNvSpPr>
            <a:spLocks noGrp="1"/>
          </p:cNvSpPr>
          <p:nvPr>
            <p:ph type="pic" sz="quarter" idx="18" hasCustomPrompt="1"/>
          </p:nvPr>
        </p:nvSpPr>
        <p:spPr>
          <a:xfrm>
            <a:off x="4313365" y="999540"/>
            <a:ext cx="7470648" cy="5096460"/>
          </a:xfrm>
          <a:ln>
            <a:noFill/>
            <a:miter lim="800000"/>
          </a:ln>
        </p:spPr>
        <p:txBody>
          <a:bodyPr anchor="ctr"/>
          <a:lstStyle>
            <a:lvl1pPr marL="0" indent="0" algn="ctr">
              <a:buNone/>
              <a:defRPr>
                <a:latin typeface="+mn-lt"/>
              </a:defRPr>
            </a:lvl1pPr>
          </a:lstStyle>
          <a:p>
            <a:r>
              <a:rPr lang="en-US"/>
              <a:t>Click to add picture</a:t>
            </a:r>
          </a:p>
        </p:txBody>
      </p:sp>
      <p:sp>
        <p:nvSpPr>
          <p:cNvPr id="10"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C5722C60-FC76-4A73-9A5C-0D547B644D69}"/>
              </a:ext>
            </a:extLst>
          </p:cNvPr>
          <p:cNvSpPr>
            <a:spLocks noGrp="1"/>
          </p:cNvSpPr>
          <p:nvPr>
            <p:ph type="title"/>
          </p:nvPr>
        </p:nvSpPr>
        <p:spPr>
          <a:xfrm>
            <a:off x="285743" y="391852"/>
            <a:ext cx="11498270" cy="401362"/>
          </a:xfrm>
        </p:spPr>
        <p:txBody>
          <a:bodyPr/>
          <a:lstStyle/>
          <a:p>
            <a:r>
              <a:rPr lang="en-US"/>
              <a:t>Click to edit Master title style</a:t>
            </a:r>
          </a:p>
        </p:txBody>
      </p:sp>
      <p:sp>
        <p:nvSpPr>
          <p:cNvPr id="3" name="Slide Number Placeholder">
            <a:extLst>
              <a:ext uri="{FF2B5EF4-FFF2-40B4-BE49-F238E27FC236}">
                <a16:creationId xmlns:a16="http://schemas.microsoft.com/office/drawing/2014/main" id="{88A295B4-CD29-4A4B-B08E-9A6CC4F4CF81}"/>
              </a:ext>
            </a:extLst>
          </p:cNvPr>
          <p:cNvSpPr>
            <a:spLocks noGrp="1"/>
          </p:cNvSpPr>
          <p:nvPr>
            <p:ph type="sldNum" sz="quarter" idx="20"/>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0B8558E5-A9EE-4418-B017-3EBC0B35FAB1}"/>
              </a:ext>
            </a:extLst>
          </p:cNvPr>
          <p:cNvSpPr>
            <a:spLocks noGrp="1"/>
          </p:cNvSpPr>
          <p:nvPr>
            <p:ph type="ftr" sz="quarter" idx="19"/>
          </p:nvPr>
        </p:nvSpPr>
        <p:spPr/>
        <p:txBody>
          <a:bodyPr/>
          <a:lstStyle/>
          <a:p>
            <a:r>
              <a:rPr lang="en-US"/>
              <a:t>CONFIDENTIAL | AUTHORIZED </a:t>
            </a:r>
          </a:p>
        </p:txBody>
      </p:sp>
    </p:spTree>
    <p:extLst>
      <p:ext uri="{BB962C8B-B14F-4D97-AF65-F5344CB8AC3E}">
        <p14:creationId xmlns:p14="http://schemas.microsoft.com/office/powerpoint/2010/main" val="363233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ontent">
    <p:spTree>
      <p:nvGrpSpPr>
        <p:cNvPr id="1" name=""/>
        <p:cNvGrpSpPr/>
        <p:nvPr/>
      </p:nvGrpSpPr>
      <p:grpSpPr>
        <a:xfrm>
          <a:off x="0" y="0"/>
          <a:ext cx="0" cy="0"/>
          <a:chOff x="0" y="0"/>
          <a:chExt cx="0" cy="0"/>
        </a:xfrm>
      </p:grpSpPr>
      <p:sp>
        <p:nvSpPr>
          <p:cNvPr id="9" name="Content Placeholder">
            <a:extLst>
              <a:ext uri="{FF2B5EF4-FFF2-40B4-BE49-F238E27FC236}">
                <a16:creationId xmlns:a16="http://schemas.microsoft.com/office/drawing/2014/main" id="{184DB124-5DB1-4AD3-9276-D81D2209D170}"/>
              </a:ext>
            </a:extLst>
          </p:cNvPr>
          <p:cNvSpPr>
            <a:spLocks noGrp="1"/>
          </p:cNvSpPr>
          <p:nvPr>
            <p:ph sz="quarter" idx="22"/>
          </p:nvPr>
        </p:nvSpPr>
        <p:spPr>
          <a:xfrm>
            <a:off x="8515445" y="999540"/>
            <a:ext cx="3257847" cy="5100531"/>
          </a:xfrm>
          <a:ln>
            <a:noFill/>
            <a:miter lim="800000"/>
          </a:ln>
        </p:spPr>
        <p:txBody>
          <a:bodyPr lIns="0" rIns="0"/>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p:cNvSpPr>
            <a:spLocks noGrp="1"/>
          </p:cNvSpPr>
          <p:nvPr>
            <p:ph type="pic" sz="quarter" idx="18" hasCustomPrompt="1"/>
          </p:nvPr>
        </p:nvSpPr>
        <p:spPr>
          <a:xfrm>
            <a:off x="381000" y="999540"/>
            <a:ext cx="7470648" cy="5096460"/>
          </a:xfrm>
          <a:ln>
            <a:noFill/>
            <a:miter lim="800000"/>
          </a:ln>
        </p:spPr>
        <p:txBody>
          <a:bodyPr anchor="ctr"/>
          <a:lstStyle>
            <a:lvl1pPr marL="0" indent="0" algn="ctr">
              <a:buNone/>
              <a:defRPr>
                <a:latin typeface="+mn-lt"/>
              </a:defRPr>
            </a:lvl1pPr>
          </a:lstStyle>
          <a:p>
            <a:r>
              <a:rPr lang="en-US"/>
              <a:t>Click to add picture</a:t>
            </a:r>
          </a:p>
        </p:txBody>
      </p:sp>
      <p:sp>
        <p:nvSpPr>
          <p:cNvPr id="10"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n-lt"/>
            </a:endParaRPr>
          </a:p>
        </p:txBody>
      </p:sp>
      <p:sp>
        <p:nvSpPr>
          <p:cNvPr id="4" name="Title">
            <a:extLst>
              <a:ext uri="{FF2B5EF4-FFF2-40B4-BE49-F238E27FC236}">
                <a16:creationId xmlns:a16="http://schemas.microsoft.com/office/drawing/2014/main" id="{4B1C1C31-7119-4D9E-8DED-87033B4B0713}"/>
              </a:ext>
            </a:extLst>
          </p:cNvPr>
          <p:cNvSpPr>
            <a:spLocks noGrp="1"/>
          </p:cNvSpPr>
          <p:nvPr>
            <p:ph type="title"/>
          </p:nvPr>
        </p:nvSpPr>
        <p:spPr/>
        <p:txBody>
          <a:bodyPr/>
          <a:lstStyle/>
          <a:p>
            <a:r>
              <a:rPr lang="en-US"/>
              <a:t>Click to edit Master title style</a:t>
            </a:r>
          </a:p>
        </p:txBody>
      </p:sp>
      <p:sp>
        <p:nvSpPr>
          <p:cNvPr id="3" name="Slide Number Placeholder">
            <a:extLst>
              <a:ext uri="{FF2B5EF4-FFF2-40B4-BE49-F238E27FC236}">
                <a16:creationId xmlns:a16="http://schemas.microsoft.com/office/drawing/2014/main" id="{6B8E13A3-BC15-450D-96D1-EB785D605BB8}"/>
              </a:ext>
            </a:extLst>
          </p:cNvPr>
          <p:cNvSpPr>
            <a:spLocks noGrp="1"/>
          </p:cNvSpPr>
          <p:nvPr>
            <p:ph type="sldNum" sz="quarter" idx="24"/>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191AA25E-ECBD-44CD-9DE9-F058616E771E}"/>
              </a:ext>
            </a:extLst>
          </p:cNvPr>
          <p:cNvSpPr>
            <a:spLocks noGrp="1"/>
          </p:cNvSpPr>
          <p:nvPr>
            <p:ph type="ftr" sz="quarter" idx="23"/>
          </p:nvPr>
        </p:nvSpPr>
        <p:spPr/>
        <p:txBody>
          <a:bodyPr/>
          <a:lstStyle/>
          <a:p>
            <a:r>
              <a:rPr lang="en-US"/>
              <a:t>CONFIDENTIAL | AUTHORIZED </a:t>
            </a:r>
          </a:p>
        </p:txBody>
      </p:sp>
    </p:spTree>
    <p:extLst>
      <p:ext uri="{BB962C8B-B14F-4D97-AF65-F5344CB8AC3E}">
        <p14:creationId xmlns:p14="http://schemas.microsoft.com/office/powerpoint/2010/main" val="2683497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s with Captions">
    <p:spTree>
      <p:nvGrpSpPr>
        <p:cNvPr id="1" name=""/>
        <p:cNvGrpSpPr/>
        <p:nvPr/>
      </p:nvGrpSpPr>
      <p:grpSpPr>
        <a:xfrm>
          <a:off x="0" y="0"/>
          <a:ext cx="0" cy="0"/>
          <a:chOff x="0" y="0"/>
          <a:chExt cx="0" cy="0"/>
        </a:xfrm>
      </p:grpSpPr>
      <p:sp>
        <p:nvSpPr>
          <p:cNvPr id="18" name="Text Placeholder 2"/>
          <p:cNvSpPr>
            <a:spLocks noGrp="1"/>
          </p:cNvSpPr>
          <p:nvPr>
            <p:ph type="body" sz="half" idx="19" hasCustomPrompt="1"/>
          </p:nvPr>
        </p:nvSpPr>
        <p:spPr bwMode="ltGray">
          <a:xfrm>
            <a:off x="6172895" y="4925740"/>
            <a:ext cx="5611118" cy="1170260"/>
          </a:xfrm>
          <a:noFill/>
          <a:ln w="57150">
            <a:noFill/>
            <a:miter lim="800000"/>
          </a:ln>
        </p:spPr>
        <p:txBody>
          <a:bodyPr lIns="137160" tIns="91440" rIns="137160" bIns="91440">
            <a:noAutofit/>
          </a:bodyPr>
          <a:lstStyle>
            <a:lvl1pPr marL="0" indent="0" algn="ctr">
              <a:spcBef>
                <a:spcPts val="900"/>
              </a:spcBef>
              <a:buNone/>
              <a:defRPr sz="18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10" name="Picture Placeholder 2">
            <a:extLst>
              <a:ext uri="{FF2B5EF4-FFF2-40B4-BE49-F238E27FC236}">
                <a16:creationId xmlns:a16="http://schemas.microsoft.com/office/drawing/2014/main" id="{E11EEBA4-9351-4C42-9CB1-BC966ADFAF07}"/>
              </a:ext>
            </a:extLst>
          </p:cNvPr>
          <p:cNvSpPr>
            <a:spLocks noGrp="1"/>
          </p:cNvSpPr>
          <p:nvPr>
            <p:ph type="pic" sz="quarter" idx="23" hasCustomPrompt="1"/>
          </p:nvPr>
        </p:nvSpPr>
        <p:spPr>
          <a:xfrm>
            <a:off x="6172725" y="999540"/>
            <a:ext cx="5611288" cy="3803904"/>
          </a:xfrm>
        </p:spPr>
        <p:txBody>
          <a:bodyPr anchor="ctr"/>
          <a:lstStyle>
            <a:lvl1pPr marL="0" indent="0" algn="ctr">
              <a:buNone/>
              <a:defRPr>
                <a:latin typeface="+mn-lt"/>
              </a:defRPr>
            </a:lvl1pPr>
          </a:lstStyle>
          <a:p>
            <a:r>
              <a:rPr lang="en-US"/>
              <a:t>Click to add picture</a:t>
            </a:r>
          </a:p>
        </p:txBody>
      </p:sp>
      <p:sp>
        <p:nvSpPr>
          <p:cNvPr id="16" name="Text Placeholder 1"/>
          <p:cNvSpPr>
            <a:spLocks noGrp="1"/>
          </p:cNvSpPr>
          <p:nvPr>
            <p:ph type="body" sz="half" idx="2" hasCustomPrompt="1"/>
          </p:nvPr>
        </p:nvSpPr>
        <p:spPr bwMode="ltGray">
          <a:xfrm>
            <a:off x="381000" y="4925740"/>
            <a:ext cx="5611118" cy="1170260"/>
          </a:xfrm>
          <a:noFill/>
          <a:ln w="57150">
            <a:noFill/>
            <a:miter lim="800000"/>
          </a:ln>
        </p:spPr>
        <p:txBody>
          <a:bodyPr lIns="137160" tIns="91440" rIns="137160" bIns="91440">
            <a:noAutofit/>
          </a:bodyPr>
          <a:lstStyle>
            <a:lvl1pPr marL="0" indent="0" algn="ctr">
              <a:spcBef>
                <a:spcPts val="900"/>
              </a:spcBef>
              <a:buNone/>
              <a:defRPr sz="18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17" name="Picture Placeholder 1"/>
          <p:cNvSpPr>
            <a:spLocks noGrp="1"/>
          </p:cNvSpPr>
          <p:nvPr>
            <p:ph type="pic" sz="quarter" idx="18" hasCustomPrompt="1"/>
          </p:nvPr>
        </p:nvSpPr>
        <p:spPr>
          <a:xfrm>
            <a:off x="381000" y="999540"/>
            <a:ext cx="5611288" cy="3803904"/>
          </a:xfrm>
        </p:spPr>
        <p:txBody>
          <a:bodyPr anchor="ctr"/>
          <a:lstStyle>
            <a:lvl1pPr marL="0" indent="0" algn="ctr">
              <a:buNone/>
              <a:defRPr>
                <a:latin typeface="+mn-lt"/>
              </a:defRPr>
            </a:lvl1pPr>
          </a:lstStyle>
          <a:p>
            <a:r>
              <a:rPr lang="en-US"/>
              <a:t>Click to add picture</a:t>
            </a:r>
          </a:p>
        </p:txBody>
      </p:sp>
      <p:sp>
        <p:nvSpPr>
          <p:cNvPr id="12"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0F79D366-784C-495D-8F64-93E8B37FC9D0}"/>
              </a:ext>
            </a:extLst>
          </p:cNvPr>
          <p:cNvSpPr>
            <a:spLocks noGrp="1"/>
          </p:cNvSpPr>
          <p:nvPr>
            <p:ph type="title"/>
          </p:nvPr>
        </p:nvSpPr>
        <p:spPr>
          <a:xfrm>
            <a:off x="285743" y="391852"/>
            <a:ext cx="11498270" cy="401362"/>
          </a:xfrm>
        </p:spPr>
        <p:txBody>
          <a:bodyPr/>
          <a:lstStyle/>
          <a:p>
            <a:r>
              <a:rPr lang="en-US"/>
              <a:t>Click to edit Master title style</a:t>
            </a:r>
          </a:p>
        </p:txBody>
      </p:sp>
      <p:sp>
        <p:nvSpPr>
          <p:cNvPr id="3" name="Slide Number Placeholder">
            <a:extLst>
              <a:ext uri="{FF2B5EF4-FFF2-40B4-BE49-F238E27FC236}">
                <a16:creationId xmlns:a16="http://schemas.microsoft.com/office/drawing/2014/main" id="{833220B8-73BB-42A1-AE6B-0898C72176B1}"/>
              </a:ext>
            </a:extLst>
          </p:cNvPr>
          <p:cNvSpPr>
            <a:spLocks noGrp="1"/>
          </p:cNvSpPr>
          <p:nvPr>
            <p:ph type="sldNum" sz="quarter" idx="22"/>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278F3E4F-3B9E-412C-A6C9-621D3C25AA9F}"/>
              </a:ext>
            </a:extLst>
          </p:cNvPr>
          <p:cNvSpPr>
            <a:spLocks noGrp="1"/>
          </p:cNvSpPr>
          <p:nvPr>
            <p:ph type="ftr" sz="quarter" idx="21"/>
          </p:nvPr>
        </p:nvSpPr>
        <p:spPr/>
        <p:txBody>
          <a:bodyPr/>
          <a:lstStyle/>
          <a:p>
            <a:r>
              <a:rPr lang="en-US"/>
              <a:t>CONFIDENTIAL | AUTHORIZED </a:t>
            </a:r>
          </a:p>
        </p:txBody>
      </p:sp>
    </p:spTree>
    <p:extLst>
      <p:ext uri="{BB962C8B-B14F-4D97-AF65-F5344CB8AC3E}">
        <p14:creationId xmlns:p14="http://schemas.microsoft.com/office/powerpoint/2010/main" val="420189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s with Captions">
    <p:spTree>
      <p:nvGrpSpPr>
        <p:cNvPr id="1" name=""/>
        <p:cNvGrpSpPr/>
        <p:nvPr/>
      </p:nvGrpSpPr>
      <p:grpSpPr>
        <a:xfrm>
          <a:off x="0" y="0"/>
          <a:ext cx="0" cy="0"/>
          <a:chOff x="0" y="0"/>
          <a:chExt cx="0" cy="0"/>
        </a:xfrm>
      </p:grpSpPr>
      <p:sp>
        <p:nvSpPr>
          <p:cNvPr id="26" name="Text Placeholder 3"/>
          <p:cNvSpPr>
            <a:spLocks noGrp="1"/>
          </p:cNvSpPr>
          <p:nvPr>
            <p:ph type="body" sz="half" idx="21" hasCustomPrompt="1"/>
          </p:nvPr>
        </p:nvSpPr>
        <p:spPr bwMode="ltGray">
          <a:xfrm>
            <a:off x="8105705" y="4925740"/>
            <a:ext cx="3678308" cy="1152211"/>
          </a:xfrm>
          <a:noFill/>
          <a:ln w="57150">
            <a:noFill/>
            <a:miter lim="800000"/>
          </a:ln>
        </p:spPr>
        <p:txBody>
          <a:bodyPr lIns="137160" tIns="91440" rIns="137160" bIns="91440">
            <a:noAutofit/>
          </a:bodyPr>
          <a:lstStyle>
            <a:lvl1pPr marL="0" indent="0" algn="ctr">
              <a:spcBef>
                <a:spcPts val="900"/>
              </a:spcBef>
              <a:buNone/>
              <a:defRPr sz="18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27" name="Picture Placeholder 3"/>
          <p:cNvSpPr>
            <a:spLocks noGrp="1"/>
          </p:cNvSpPr>
          <p:nvPr>
            <p:ph type="pic" sz="quarter" idx="22" hasCustomPrompt="1"/>
          </p:nvPr>
        </p:nvSpPr>
        <p:spPr>
          <a:xfrm>
            <a:off x="8097009" y="999540"/>
            <a:ext cx="3678308" cy="3803904"/>
          </a:xfrm>
        </p:spPr>
        <p:txBody>
          <a:bodyPr anchor="ctr"/>
          <a:lstStyle>
            <a:lvl1pPr marL="0" indent="0" algn="ctr">
              <a:buNone/>
              <a:defRPr>
                <a:latin typeface="+mn-lt"/>
              </a:defRPr>
            </a:lvl1pPr>
          </a:lstStyle>
          <a:p>
            <a:r>
              <a:rPr lang="en-US"/>
              <a:t>Click to add picture</a:t>
            </a:r>
          </a:p>
        </p:txBody>
      </p:sp>
      <p:sp>
        <p:nvSpPr>
          <p:cNvPr id="24" name="Text Placeholder 2"/>
          <p:cNvSpPr>
            <a:spLocks noGrp="1"/>
          </p:cNvSpPr>
          <p:nvPr>
            <p:ph type="body" sz="half" idx="19" hasCustomPrompt="1"/>
          </p:nvPr>
        </p:nvSpPr>
        <p:spPr bwMode="ltGray">
          <a:xfrm>
            <a:off x="4239004" y="4925740"/>
            <a:ext cx="3678308" cy="1152211"/>
          </a:xfrm>
          <a:noFill/>
          <a:ln w="57150">
            <a:noFill/>
            <a:miter lim="800000"/>
          </a:ln>
        </p:spPr>
        <p:txBody>
          <a:bodyPr lIns="137160" tIns="91440" rIns="137160" bIns="91440">
            <a:noAutofit/>
          </a:bodyPr>
          <a:lstStyle>
            <a:lvl1pPr marL="0" indent="0" algn="ctr">
              <a:spcBef>
                <a:spcPts val="900"/>
              </a:spcBef>
              <a:buNone/>
              <a:defRPr sz="18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25" name="Picture Placeholder 2"/>
          <p:cNvSpPr>
            <a:spLocks noGrp="1"/>
          </p:cNvSpPr>
          <p:nvPr>
            <p:ph type="pic" sz="quarter" idx="20" hasCustomPrompt="1"/>
          </p:nvPr>
        </p:nvSpPr>
        <p:spPr>
          <a:xfrm>
            <a:off x="4239004" y="999540"/>
            <a:ext cx="3678308" cy="3803904"/>
          </a:xfrm>
        </p:spPr>
        <p:txBody>
          <a:bodyPr anchor="ctr"/>
          <a:lstStyle>
            <a:lvl1pPr marL="0" indent="0" algn="ctr">
              <a:buNone/>
              <a:defRPr>
                <a:latin typeface="+mn-lt"/>
              </a:defRPr>
            </a:lvl1pPr>
          </a:lstStyle>
          <a:p>
            <a:r>
              <a:rPr lang="en-US"/>
              <a:t>Click to add picture</a:t>
            </a:r>
          </a:p>
        </p:txBody>
      </p:sp>
      <p:sp>
        <p:nvSpPr>
          <p:cNvPr id="18" name="Text Placeholder 1"/>
          <p:cNvSpPr>
            <a:spLocks noGrp="1"/>
          </p:cNvSpPr>
          <p:nvPr>
            <p:ph type="body" sz="half" idx="2" hasCustomPrompt="1"/>
          </p:nvPr>
        </p:nvSpPr>
        <p:spPr bwMode="ltGray">
          <a:xfrm>
            <a:off x="389696" y="4925740"/>
            <a:ext cx="3678308" cy="1152211"/>
          </a:xfrm>
          <a:noFill/>
          <a:ln w="57150">
            <a:noFill/>
            <a:miter lim="800000"/>
          </a:ln>
        </p:spPr>
        <p:txBody>
          <a:bodyPr lIns="137160" tIns="91440" rIns="137160" bIns="91440">
            <a:noAutofit/>
          </a:bodyPr>
          <a:lstStyle>
            <a:lvl1pPr marL="0" indent="0" algn="ctr">
              <a:spcBef>
                <a:spcPts val="900"/>
              </a:spcBef>
              <a:buNone/>
              <a:defRPr sz="1800">
                <a:latin typeface="+mn-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add caption</a:t>
            </a:r>
          </a:p>
          <a:p>
            <a:pPr lvl="0"/>
            <a:endParaRPr lang="en-US"/>
          </a:p>
        </p:txBody>
      </p:sp>
      <p:sp>
        <p:nvSpPr>
          <p:cNvPr id="19" name="Picture Placeholder 1"/>
          <p:cNvSpPr>
            <a:spLocks noGrp="1"/>
          </p:cNvSpPr>
          <p:nvPr>
            <p:ph type="pic" sz="quarter" idx="18" hasCustomPrompt="1"/>
          </p:nvPr>
        </p:nvSpPr>
        <p:spPr>
          <a:xfrm>
            <a:off x="381000" y="999540"/>
            <a:ext cx="3678308" cy="3803904"/>
          </a:xfrm>
        </p:spPr>
        <p:txBody>
          <a:bodyPr anchor="ctr"/>
          <a:lstStyle>
            <a:lvl1pPr marL="0" indent="0" algn="ctr">
              <a:buNone/>
              <a:defRPr>
                <a:latin typeface="+mn-lt"/>
              </a:defRPr>
            </a:lvl1pPr>
          </a:lstStyle>
          <a:p>
            <a:r>
              <a:rPr lang="en-US"/>
              <a:t>Click to add picture</a:t>
            </a:r>
          </a:p>
        </p:txBody>
      </p:sp>
      <p:sp>
        <p:nvSpPr>
          <p:cNvPr id="14"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58DA0A33-9CC4-4DCC-85C5-5D814DA5F52A}"/>
              </a:ext>
            </a:extLst>
          </p:cNvPr>
          <p:cNvSpPr>
            <a:spLocks noGrp="1"/>
          </p:cNvSpPr>
          <p:nvPr>
            <p:ph type="title"/>
          </p:nvPr>
        </p:nvSpPr>
        <p:spPr/>
        <p:txBody>
          <a:bodyPr/>
          <a:lstStyle/>
          <a:p>
            <a:r>
              <a:rPr lang="en-US"/>
              <a:t>Click to edit Master title style</a:t>
            </a:r>
          </a:p>
        </p:txBody>
      </p:sp>
      <p:sp>
        <p:nvSpPr>
          <p:cNvPr id="3" name="Slide Number Placeholder">
            <a:extLst>
              <a:ext uri="{FF2B5EF4-FFF2-40B4-BE49-F238E27FC236}">
                <a16:creationId xmlns:a16="http://schemas.microsoft.com/office/drawing/2014/main" id="{95E78B5B-38D0-4241-B1F6-380820ADBD5B}"/>
              </a:ext>
            </a:extLst>
          </p:cNvPr>
          <p:cNvSpPr>
            <a:spLocks noGrp="1"/>
          </p:cNvSpPr>
          <p:nvPr>
            <p:ph type="sldNum" sz="quarter" idx="24"/>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DD820592-1C1F-4092-94E5-D39D7CA09406}"/>
              </a:ext>
            </a:extLst>
          </p:cNvPr>
          <p:cNvSpPr>
            <a:spLocks noGrp="1"/>
          </p:cNvSpPr>
          <p:nvPr>
            <p:ph type="ftr" sz="quarter" idx="23"/>
          </p:nvPr>
        </p:nvSpPr>
        <p:spPr/>
        <p:txBody>
          <a:bodyPr/>
          <a:lstStyle/>
          <a:p>
            <a:r>
              <a:rPr lang="en-US"/>
              <a:t>CONFIDENTIAL | AUTHORIZED </a:t>
            </a:r>
          </a:p>
        </p:txBody>
      </p:sp>
    </p:spTree>
    <p:extLst>
      <p:ext uri="{BB962C8B-B14F-4D97-AF65-F5344CB8AC3E}">
        <p14:creationId xmlns:p14="http://schemas.microsoft.com/office/powerpoint/2010/main" val="12015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Pictures with Text">
    <p:spTree>
      <p:nvGrpSpPr>
        <p:cNvPr id="1" name=""/>
        <p:cNvGrpSpPr/>
        <p:nvPr/>
      </p:nvGrpSpPr>
      <p:grpSpPr>
        <a:xfrm>
          <a:off x="0" y="0"/>
          <a:ext cx="0" cy="0"/>
          <a:chOff x="0" y="0"/>
          <a:chExt cx="0" cy="0"/>
        </a:xfrm>
      </p:grpSpPr>
      <p:sp>
        <p:nvSpPr>
          <p:cNvPr id="15" name="Text Placeholder 3">
            <a:extLst>
              <a:ext uri="{FF2B5EF4-FFF2-40B4-BE49-F238E27FC236}">
                <a16:creationId xmlns:a16="http://schemas.microsoft.com/office/drawing/2014/main" id="{145BD124-6171-43C5-8405-25101FA6FBFB}"/>
              </a:ext>
            </a:extLst>
          </p:cNvPr>
          <p:cNvSpPr>
            <a:spLocks noGrp="1"/>
          </p:cNvSpPr>
          <p:nvPr>
            <p:ph type="body" sz="quarter" idx="26"/>
          </p:nvPr>
        </p:nvSpPr>
        <p:spPr>
          <a:xfrm>
            <a:off x="7994740" y="4310712"/>
            <a:ext cx="3780577" cy="1855138"/>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p:txBody>
      </p:sp>
      <p:sp>
        <p:nvSpPr>
          <p:cNvPr id="20" name="Bar 3">
            <a:extLst>
              <a:ext uri="{FF2B5EF4-FFF2-40B4-BE49-F238E27FC236}">
                <a16:creationId xmlns:a16="http://schemas.microsoft.com/office/drawing/2014/main" id="{42FA215D-0B81-4E67-9714-4DF602504A3A}"/>
              </a:ext>
            </a:extLst>
          </p:cNvPr>
          <p:cNvSpPr/>
          <p:nvPr userDrawn="1"/>
        </p:nvSpPr>
        <p:spPr>
          <a:xfrm>
            <a:off x="8097009" y="4258726"/>
            <a:ext cx="3679200" cy="5486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27" name="Picture Placeholder 3"/>
          <p:cNvSpPr>
            <a:spLocks noGrp="1"/>
          </p:cNvSpPr>
          <p:nvPr>
            <p:ph type="pic" sz="quarter" idx="22" hasCustomPrompt="1"/>
          </p:nvPr>
        </p:nvSpPr>
        <p:spPr>
          <a:xfrm>
            <a:off x="8097009" y="999540"/>
            <a:ext cx="3678308" cy="3132000"/>
          </a:xfrm>
        </p:spPr>
        <p:txBody>
          <a:bodyPr anchor="ctr"/>
          <a:lstStyle>
            <a:lvl1pPr marL="0" indent="0" algn="ctr">
              <a:buNone/>
              <a:defRPr>
                <a:latin typeface="+mn-lt"/>
              </a:defRPr>
            </a:lvl1pPr>
          </a:lstStyle>
          <a:p>
            <a:r>
              <a:rPr lang="en-US"/>
              <a:t>Click to add picture</a:t>
            </a:r>
          </a:p>
        </p:txBody>
      </p:sp>
      <p:sp>
        <p:nvSpPr>
          <p:cNvPr id="17" name="Bar 2">
            <a:extLst>
              <a:ext uri="{FF2B5EF4-FFF2-40B4-BE49-F238E27FC236}">
                <a16:creationId xmlns:a16="http://schemas.microsoft.com/office/drawing/2014/main" id="{0D8D023B-EF10-400C-BF2B-43E4924E8642}"/>
              </a:ext>
            </a:extLst>
          </p:cNvPr>
          <p:cNvSpPr/>
          <p:nvPr userDrawn="1"/>
        </p:nvSpPr>
        <p:spPr>
          <a:xfrm>
            <a:off x="4239004" y="4258726"/>
            <a:ext cx="3679200" cy="548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13" name="Text Placeholder 2">
            <a:extLst>
              <a:ext uri="{FF2B5EF4-FFF2-40B4-BE49-F238E27FC236}">
                <a16:creationId xmlns:a16="http://schemas.microsoft.com/office/drawing/2014/main" id="{5A3D17EC-2963-45F0-9DC4-19C039BA810F}"/>
              </a:ext>
            </a:extLst>
          </p:cNvPr>
          <p:cNvSpPr>
            <a:spLocks noGrp="1"/>
          </p:cNvSpPr>
          <p:nvPr>
            <p:ph type="body" sz="quarter" idx="25"/>
          </p:nvPr>
        </p:nvSpPr>
        <p:spPr>
          <a:xfrm>
            <a:off x="4136735" y="4310712"/>
            <a:ext cx="3780577" cy="1855138"/>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p:txBody>
      </p:sp>
      <p:sp>
        <p:nvSpPr>
          <p:cNvPr id="25" name="Picture Placeholder 2"/>
          <p:cNvSpPr>
            <a:spLocks noGrp="1"/>
          </p:cNvSpPr>
          <p:nvPr>
            <p:ph type="pic" sz="quarter" idx="20" hasCustomPrompt="1"/>
          </p:nvPr>
        </p:nvSpPr>
        <p:spPr>
          <a:xfrm>
            <a:off x="4239004" y="999540"/>
            <a:ext cx="3678308" cy="3132000"/>
          </a:xfrm>
        </p:spPr>
        <p:txBody>
          <a:bodyPr anchor="ctr"/>
          <a:lstStyle>
            <a:lvl1pPr marL="0" indent="0" algn="ctr">
              <a:buNone/>
              <a:defRPr>
                <a:latin typeface="+mn-lt"/>
              </a:defRPr>
            </a:lvl1pPr>
          </a:lstStyle>
          <a:p>
            <a:r>
              <a:rPr lang="en-US"/>
              <a:t>Click to add picture</a:t>
            </a:r>
          </a:p>
        </p:txBody>
      </p:sp>
      <p:sp>
        <p:nvSpPr>
          <p:cNvPr id="12" name="Text Placeholder 1">
            <a:extLst>
              <a:ext uri="{FF2B5EF4-FFF2-40B4-BE49-F238E27FC236}">
                <a16:creationId xmlns:a16="http://schemas.microsoft.com/office/drawing/2014/main" id="{FF3BA045-26B3-4E52-9906-6D3BA878767E}"/>
              </a:ext>
            </a:extLst>
          </p:cNvPr>
          <p:cNvSpPr>
            <a:spLocks noGrp="1"/>
          </p:cNvSpPr>
          <p:nvPr>
            <p:ph type="body" sz="quarter" idx="14"/>
          </p:nvPr>
        </p:nvSpPr>
        <p:spPr>
          <a:xfrm>
            <a:off x="278731" y="4310712"/>
            <a:ext cx="3780577" cy="1855138"/>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p:txBody>
      </p:sp>
      <p:sp>
        <p:nvSpPr>
          <p:cNvPr id="16" name="Bar 1">
            <a:extLst>
              <a:ext uri="{FF2B5EF4-FFF2-40B4-BE49-F238E27FC236}">
                <a16:creationId xmlns:a16="http://schemas.microsoft.com/office/drawing/2014/main" id="{A6732A66-F432-4DBF-9D12-1CD6789335F1}"/>
              </a:ext>
            </a:extLst>
          </p:cNvPr>
          <p:cNvSpPr/>
          <p:nvPr userDrawn="1"/>
        </p:nvSpPr>
        <p:spPr>
          <a:xfrm>
            <a:off x="377894" y="4258726"/>
            <a:ext cx="3679200"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19" name="Picture Placeholder 1"/>
          <p:cNvSpPr>
            <a:spLocks noGrp="1"/>
          </p:cNvSpPr>
          <p:nvPr>
            <p:ph type="pic" sz="quarter" idx="18" hasCustomPrompt="1"/>
          </p:nvPr>
        </p:nvSpPr>
        <p:spPr>
          <a:xfrm>
            <a:off x="379447" y="999540"/>
            <a:ext cx="3678308" cy="3132000"/>
          </a:xfrm>
        </p:spPr>
        <p:txBody>
          <a:bodyPr anchor="ctr"/>
          <a:lstStyle>
            <a:lvl1pPr marL="0" indent="0" algn="ctr">
              <a:buNone/>
              <a:defRPr>
                <a:latin typeface="+mn-lt"/>
              </a:defRPr>
            </a:lvl1pPr>
          </a:lstStyle>
          <a:p>
            <a:r>
              <a:rPr lang="en-US"/>
              <a:t>Click to add picture</a:t>
            </a:r>
          </a:p>
        </p:txBody>
      </p:sp>
      <p:sp>
        <p:nvSpPr>
          <p:cNvPr id="14"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58DA0A33-9CC4-4DCC-85C5-5D814DA5F52A}"/>
              </a:ext>
            </a:extLst>
          </p:cNvPr>
          <p:cNvSpPr>
            <a:spLocks noGrp="1"/>
          </p:cNvSpPr>
          <p:nvPr>
            <p:ph type="title"/>
          </p:nvPr>
        </p:nvSpPr>
        <p:spPr/>
        <p:txBody>
          <a:bodyPr/>
          <a:lstStyle/>
          <a:p>
            <a:r>
              <a:rPr lang="en-US"/>
              <a:t>Click to edit Master title style</a:t>
            </a:r>
          </a:p>
        </p:txBody>
      </p:sp>
      <p:sp>
        <p:nvSpPr>
          <p:cNvPr id="3" name="Slide Number Placeholder">
            <a:extLst>
              <a:ext uri="{FF2B5EF4-FFF2-40B4-BE49-F238E27FC236}">
                <a16:creationId xmlns:a16="http://schemas.microsoft.com/office/drawing/2014/main" id="{95E78B5B-38D0-4241-B1F6-380820ADBD5B}"/>
              </a:ext>
            </a:extLst>
          </p:cNvPr>
          <p:cNvSpPr>
            <a:spLocks noGrp="1"/>
          </p:cNvSpPr>
          <p:nvPr>
            <p:ph type="sldNum" sz="quarter" idx="24"/>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DD820592-1C1F-4092-94E5-D39D7CA09406}"/>
              </a:ext>
            </a:extLst>
          </p:cNvPr>
          <p:cNvSpPr>
            <a:spLocks noGrp="1"/>
          </p:cNvSpPr>
          <p:nvPr>
            <p:ph type="ftr" sz="quarter" idx="23"/>
          </p:nvPr>
        </p:nvSpPr>
        <p:spPr/>
        <p:txBody>
          <a:bodyPr/>
          <a:lstStyle/>
          <a:p>
            <a:r>
              <a:rPr lang="en-US"/>
              <a:t>CONFIDENTIAL | AUTHORIZED </a:t>
            </a:r>
          </a:p>
        </p:txBody>
      </p:sp>
    </p:spTree>
    <p:extLst>
      <p:ext uri="{BB962C8B-B14F-4D97-AF65-F5344CB8AC3E}">
        <p14:creationId xmlns:p14="http://schemas.microsoft.com/office/powerpoint/2010/main" val="2055926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5" name="Bar">
            <a:extLst>
              <a:ext uri="{FF2B5EF4-FFF2-40B4-BE49-F238E27FC236}">
                <a16:creationId xmlns:a16="http://schemas.microsoft.com/office/drawing/2014/main" id="{59513FE3-337B-42EA-8F5D-B1D6CDD0F4A0}"/>
              </a:ext>
            </a:extLst>
          </p:cNvP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2" name="Title">
            <a:extLst>
              <a:ext uri="{FF2B5EF4-FFF2-40B4-BE49-F238E27FC236}">
                <a16:creationId xmlns:a16="http://schemas.microsoft.com/office/drawing/2014/main" id="{05049E51-8DF9-4218-921D-C081999073EA}"/>
              </a:ext>
            </a:extLst>
          </p:cNvPr>
          <p:cNvSpPr>
            <a:spLocks noGrp="1"/>
          </p:cNvSpPr>
          <p:nvPr>
            <p:ph type="title"/>
          </p:nvPr>
        </p:nvSpPr>
        <p:spPr/>
        <p:txBody>
          <a:bodyPr/>
          <a:lstStyle/>
          <a:p>
            <a:r>
              <a:rPr lang="en-US"/>
              <a:t>Click to edit Master title style</a:t>
            </a:r>
          </a:p>
        </p:txBody>
      </p:sp>
      <p:sp>
        <p:nvSpPr>
          <p:cNvPr id="15" name="Text Placeholder 6">
            <a:extLst>
              <a:ext uri="{FF2B5EF4-FFF2-40B4-BE49-F238E27FC236}">
                <a16:creationId xmlns:a16="http://schemas.microsoft.com/office/drawing/2014/main" id="{BFAAB4F0-B0A9-4671-AB48-BA9B5FA97F98}"/>
              </a:ext>
            </a:extLst>
          </p:cNvPr>
          <p:cNvSpPr>
            <a:spLocks noGrp="1"/>
          </p:cNvSpPr>
          <p:nvPr>
            <p:ph type="body" sz="quarter" idx="17"/>
          </p:nvPr>
        </p:nvSpPr>
        <p:spPr>
          <a:xfrm>
            <a:off x="413999" y="5371526"/>
            <a:ext cx="11365200" cy="630000"/>
          </a:xfrm>
          <a:ln>
            <a:solidFill>
              <a:srgbClr val="C6C9CA"/>
            </a:solidFill>
          </a:ln>
        </p:spPr>
        <p:txBody>
          <a:bodyPr lIns="270000" rIns="270000" anchor="ctr">
            <a:normAutofit/>
          </a:bodyPr>
          <a:lstStyle>
            <a:lvl1pPr marL="0" indent="0">
              <a:buNone/>
              <a:defRPr b="1" cap="all" baseline="0">
                <a:latin typeface="+mj-lt"/>
              </a:defRPr>
            </a:lvl1pPr>
          </a:lstStyle>
          <a:p>
            <a:pPr lvl="0"/>
            <a:r>
              <a:rPr lang="en-US"/>
              <a:t>Click to edit Master text styles</a:t>
            </a:r>
          </a:p>
        </p:txBody>
      </p:sp>
      <p:sp>
        <p:nvSpPr>
          <p:cNvPr id="14" name="Text Placeholder 5">
            <a:extLst>
              <a:ext uri="{FF2B5EF4-FFF2-40B4-BE49-F238E27FC236}">
                <a16:creationId xmlns:a16="http://schemas.microsoft.com/office/drawing/2014/main" id="{D4849EE3-6EC2-479A-93E8-35E49B7D799D}"/>
              </a:ext>
            </a:extLst>
          </p:cNvPr>
          <p:cNvSpPr>
            <a:spLocks noGrp="1"/>
          </p:cNvSpPr>
          <p:nvPr>
            <p:ph type="body" sz="quarter" idx="16"/>
          </p:nvPr>
        </p:nvSpPr>
        <p:spPr>
          <a:xfrm>
            <a:off x="413999" y="4511467"/>
            <a:ext cx="11365200" cy="630000"/>
          </a:xfrm>
          <a:ln>
            <a:solidFill>
              <a:srgbClr val="C6C9CA"/>
            </a:solidFill>
          </a:ln>
        </p:spPr>
        <p:txBody>
          <a:bodyPr lIns="270000" rIns="270000" anchor="ctr">
            <a:normAutofit/>
          </a:bodyPr>
          <a:lstStyle>
            <a:lvl1pPr marL="0" indent="0">
              <a:buNone/>
              <a:defRPr b="1" cap="all" baseline="0">
                <a:latin typeface="+mj-lt"/>
              </a:defRPr>
            </a:lvl1pPr>
          </a:lstStyle>
          <a:p>
            <a:pPr lvl="0"/>
            <a:r>
              <a:rPr lang="en-US"/>
              <a:t>Click to edit Master text styles</a:t>
            </a:r>
          </a:p>
        </p:txBody>
      </p:sp>
      <p:sp>
        <p:nvSpPr>
          <p:cNvPr id="13" name="Text Placeholder 4">
            <a:extLst>
              <a:ext uri="{FF2B5EF4-FFF2-40B4-BE49-F238E27FC236}">
                <a16:creationId xmlns:a16="http://schemas.microsoft.com/office/drawing/2014/main" id="{44BC743F-9EA3-4934-A5D5-4DB56D605F91}"/>
              </a:ext>
            </a:extLst>
          </p:cNvPr>
          <p:cNvSpPr>
            <a:spLocks noGrp="1"/>
          </p:cNvSpPr>
          <p:nvPr>
            <p:ph type="body" sz="quarter" idx="15"/>
          </p:nvPr>
        </p:nvSpPr>
        <p:spPr>
          <a:xfrm>
            <a:off x="413999" y="3651406"/>
            <a:ext cx="11365200" cy="630000"/>
          </a:xfrm>
          <a:ln>
            <a:solidFill>
              <a:srgbClr val="C6C9CA"/>
            </a:solidFill>
          </a:ln>
        </p:spPr>
        <p:txBody>
          <a:bodyPr lIns="270000" rIns="270000" anchor="ctr">
            <a:normAutofit/>
          </a:bodyPr>
          <a:lstStyle>
            <a:lvl1pPr marL="0" indent="0">
              <a:buNone/>
              <a:defRPr b="1" cap="all" baseline="0">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30BEDE27-A8C2-4066-B18C-F2AF9D0E869A}"/>
              </a:ext>
            </a:extLst>
          </p:cNvPr>
          <p:cNvSpPr>
            <a:spLocks noGrp="1"/>
          </p:cNvSpPr>
          <p:nvPr>
            <p:ph type="body" sz="quarter" idx="14"/>
          </p:nvPr>
        </p:nvSpPr>
        <p:spPr>
          <a:xfrm>
            <a:off x="413999" y="2791345"/>
            <a:ext cx="11365200" cy="630000"/>
          </a:xfrm>
          <a:ln>
            <a:solidFill>
              <a:srgbClr val="C6C9CA"/>
            </a:solidFill>
          </a:ln>
        </p:spPr>
        <p:txBody>
          <a:bodyPr lIns="270000" rIns="270000" anchor="ctr">
            <a:normAutofit/>
          </a:bodyPr>
          <a:lstStyle>
            <a:lvl1pPr marL="0" indent="0">
              <a:buNone/>
              <a:defRPr b="1" cap="all" baseline="0">
                <a:latin typeface="+mj-lt"/>
              </a:defRPr>
            </a:lvl1pPr>
          </a:lstStyle>
          <a:p>
            <a:pPr lvl="0"/>
            <a:r>
              <a:rPr lang="en-US"/>
              <a:t>Click to edit Master text styles</a:t>
            </a:r>
          </a:p>
        </p:txBody>
      </p:sp>
      <p:sp>
        <p:nvSpPr>
          <p:cNvPr id="11" name="Text Placeholder 2">
            <a:extLst>
              <a:ext uri="{FF2B5EF4-FFF2-40B4-BE49-F238E27FC236}">
                <a16:creationId xmlns:a16="http://schemas.microsoft.com/office/drawing/2014/main" id="{06A40CBC-5E5F-4C0D-B831-0B04ABB23E0E}"/>
              </a:ext>
            </a:extLst>
          </p:cNvPr>
          <p:cNvSpPr>
            <a:spLocks noGrp="1"/>
          </p:cNvSpPr>
          <p:nvPr>
            <p:ph type="body" sz="quarter" idx="13"/>
          </p:nvPr>
        </p:nvSpPr>
        <p:spPr>
          <a:xfrm>
            <a:off x="413999" y="1931284"/>
            <a:ext cx="11365200" cy="630000"/>
          </a:xfrm>
          <a:ln>
            <a:solidFill>
              <a:srgbClr val="C6C9CA"/>
            </a:solidFill>
          </a:ln>
        </p:spPr>
        <p:txBody>
          <a:bodyPr lIns="270000" rIns="270000" anchor="ctr">
            <a:normAutofit/>
          </a:bodyPr>
          <a:lstStyle>
            <a:lvl1pPr marL="0" indent="0">
              <a:buNone/>
              <a:defRPr b="1" cap="all" baseline="0">
                <a:latin typeface="+mj-lt"/>
              </a:defRPr>
            </a:lvl1pPr>
          </a:lstStyle>
          <a:p>
            <a:pPr lvl="0"/>
            <a:r>
              <a:rPr lang="en-US"/>
              <a:t>Click to edit Master text styles</a:t>
            </a:r>
          </a:p>
        </p:txBody>
      </p:sp>
      <p:sp>
        <p:nvSpPr>
          <p:cNvPr id="10" name="Text Placeholder 1">
            <a:extLst>
              <a:ext uri="{FF2B5EF4-FFF2-40B4-BE49-F238E27FC236}">
                <a16:creationId xmlns:a16="http://schemas.microsoft.com/office/drawing/2014/main" id="{6C56A94C-CC87-4EFE-A931-1D7270A84237}"/>
              </a:ext>
            </a:extLst>
          </p:cNvPr>
          <p:cNvSpPr>
            <a:spLocks noGrp="1"/>
          </p:cNvSpPr>
          <p:nvPr>
            <p:ph type="body" sz="quarter" idx="12"/>
          </p:nvPr>
        </p:nvSpPr>
        <p:spPr>
          <a:xfrm>
            <a:off x="413999" y="1071223"/>
            <a:ext cx="11365200" cy="630000"/>
          </a:xfrm>
          <a:ln>
            <a:solidFill>
              <a:srgbClr val="C6C9CA"/>
            </a:solidFill>
          </a:ln>
        </p:spPr>
        <p:txBody>
          <a:bodyPr lIns="270000" rIns="270000" anchor="ctr">
            <a:normAutofit/>
          </a:bodyPr>
          <a:lstStyle>
            <a:lvl1pPr marL="0" indent="0">
              <a:buNone/>
              <a:defRPr b="1" cap="all" baseline="0">
                <a:latin typeface="+mj-lt"/>
              </a:defRPr>
            </a:lvl1pPr>
          </a:lstStyle>
          <a:p>
            <a:pPr lvl="0"/>
            <a:r>
              <a:rPr lang="en-US"/>
              <a:t>Click to edit Master text styles</a:t>
            </a:r>
          </a:p>
        </p:txBody>
      </p:sp>
      <p:sp>
        <p:nvSpPr>
          <p:cNvPr id="3" name="Slide Number Placeholder">
            <a:extLst>
              <a:ext uri="{FF2B5EF4-FFF2-40B4-BE49-F238E27FC236}">
                <a16:creationId xmlns:a16="http://schemas.microsoft.com/office/drawing/2014/main" id="{6E8F2DF7-9AD5-47AF-92C4-F9011D8150E2}"/>
              </a:ext>
            </a:extLst>
          </p:cNvPr>
          <p:cNvSpPr>
            <a:spLocks noGrp="1"/>
          </p:cNvSpPr>
          <p:nvPr>
            <p:ph type="sldNum" sz="quarter" idx="10"/>
          </p:nvPr>
        </p:nvSpPr>
        <p:spPr/>
        <p:txBody>
          <a:bodyPr/>
          <a:lstStyle/>
          <a:p>
            <a:pPr defTabSz="1088421"/>
            <a:fld id="{104FC826-72BB-4AF1-BA01-A94F7396A7DC}" type="slidenum">
              <a:rPr lang="en-US" smtClean="0"/>
              <a:pPr defTabSz="1088421"/>
              <a:t>‹#›</a:t>
            </a:fld>
            <a:endParaRPr lang="en-US"/>
          </a:p>
        </p:txBody>
      </p:sp>
      <p:sp>
        <p:nvSpPr>
          <p:cNvPr id="4" name="Footer Placeholder">
            <a:extLst>
              <a:ext uri="{FF2B5EF4-FFF2-40B4-BE49-F238E27FC236}">
                <a16:creationId xmlns:a16="http://schemas.microsoft.com/office/drawing/2014/main" id="{763A2EDB-3F77-406C-9116-E786D4D6A658}"/>
              </a:ext>
            </a:extLst>
          </p:cNvPr>
          <p:cNvSpPr>
            <a:spLocks noGrp="1"/>
          </p:cNvSpPr>
          <p:nvPr>
            <p:ph type="ftr" sz="quarter" idx="11"/>
          </p:nvPr>
        </p:nvSpPr>
        <p:spPr/>
        <p:txBody>
          <a:bodyPr/>
          <a:lstStyle/>
          <a:p>
            <a:r>
              <a:rPr lang="en-US"/>
              <a:t>CONFIDENTIAL | AUTHORIZED </a:t>
            </a:r>
          </a:p>
        </p:txBody>
      </p:sp>
    </p:spTree>
    <p:extLst>
      <p:ext uri="{BB962C8B-B14F-4D97-AF65-F5344CB8AC3E}">
        <p14:creationId xmlns:p14="http://schemas.microsoft.com/office/powerpoint/2010/main" val="405840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Pictures with Text">
    <p:spTree>
      <p:nvGrpSpPr>
        <p:cNvPr id="1" name=""/>
        <p:cNvGrpSpPr/>
        <p:nvPr/>
      </p:nvGrpSpPr>
      <p:grpSpPr>
        <a:xfrm>
          <a:off x="0" y="0"/>
          <a:ext cx="0" cy="0"/>
          <a:chOff x="0" y="0"/>
          <a:chExt cx="0" cy="0"/>
        </a:xfrm>
      </p:grpSpPr>
      <p:sp>
        <p:nvSpPr>
          <p:cNvPr id="14" name="Ba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4" name="Title">
            <a:extLst>
              <a:ext uri="{FF2B5EF4-FFF2-40B4-BE49-F238E27FC236}">
                <a16:creationId xmlns:a16="http://schemas.microsoft.com/office/drawing/2014/main" id="{58DA0A33-9CC4-4DCC-85C5-5D814DA5F52A}"/>
              </a:ext>
            </a:extLst>
          </p:cNvPr>
          <p:cNvSpPr>
            <a:spLocks noGrp="1"/>
          </p:cNvSpPr>
          <p:nvPr>
            <p:ph type="title"/>
          </p:nvPr>
        </p:nvSpPr>
        <p:spPr/>
        <p:txBody>
          <a:bodyPr/>
          <a:lstStyle/>
          <a:p>
            <a:r>
              <a:rPr lang="en-US"/>
              <a:t>Click to edit Master title style</a:t>
            </a:r>
          </a:p>
        </p:txBody>
      </p:sp>
      <p:sp>
        <p:nvSpPr>
          <p:cNvPr id="3" name="Slide Number Placeholder">
            <a:extLst>
              <a:ext uri="{FF2B5EF4-FFF2-40B4-BE49-F238E27FC236}">
                <a16:creationId xmlns:a16="http://schemas.microsoft.com/office/drawing/2014/main" id="{95E78B5B-38D0-4241-B1F6-380820ADBD5B}"/>
              </a:ext>
            </a:extLst>
          </p:cNvPr>
          <p:cNvSpPr>
            <a:spLocks noGrp="1"/>
          </p:cNvSpPr>
          <p:nvPr>
            <p:ph type="sldNum" sz="quarter" idx="24"/>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DD820592-1C1F-4092-94E5-D39D7CA09406}"/>
              </a:ext>
            </a:extLst>
          </p:cNvPr>
          <p:cNvSpPr>
            <a:spLocks noGrp="1"/>
          </p:cNvSpPr>
          <p:nvPr>
            <p:ph type="ftr" sz="quarter" idx="23"/>
          </p:nvPr>
        </p:nvSpPr>
        <p:spPr/>
        <p:txBody>
          <a:bodyPr/>
          <a:lstStyle/>
          <a:p>
            <a:r>
              <a:rPr lang="en-US"/>
              <a:t>CONFIDENTIAL | AUTHORIZED </a:t>
            </a:r>
          </a:p>
        </p:txBody>
      </p:sp>
      <p:sp>
        <p:nvSpPr>
          <p:cNvPr id="13" name="Text Placeholder 2">
            <a:extLst>
              <a:ext uri="{FF2B5EF4-FFF2-40B4-BE49-F238E27FC236}">
                <a16:creationId xmlns:a16="http://schemas.microsoft.com/office/drawing/2014/main" id="{5A3D17EC-2963-45F0-9DC4-19C039BA810F}"/>
              </a:ext>
            </a:extLst>
          </p:cNvPr>
          <p:cNvSpPr>
            <a:spLocks noGrp="1"/>
          </p:cNvSpPr>
          <p:nvPr>
            <p:ph type="body" sz="quarter" idx="25"/>
          </p:nvPr>
        </p:nvSpPr>
        <p:spPr>
          <a:xfrm>
            <a:off x="6096001" y="4310712"/>
            <a:ext cx="5688012" cy="1855138"/>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p:txBody>
      </p:sp>
      <p:sp>
        <p:nvSpPr>
          <p:cNvPr id="17" name="Bar 2">
            <a:extLst>
              <a:ext uri="{FF2B5EF4-FFF2-40B4-BE49-F238E27FC236}">
                <a16:creationId xmlns:a16="http://schemas.microsoft.com/office/drawing/2014/main" id="{0D8D023B-EF10-400C-BF2B-43E4924E8642}"/>
              </a:ext>
            </a:extLst>
          </p:cNvPr>
          <p:cNvSpPr/>
          <p:nvPr userDrawn="1"/>
        </p:nvSpPr>
        <p:spPr>
          <a:xfrm>
            <a:off x="6222013" y="4258726"/>
            <a:ext cx="5562000" cy="548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18" name="Picture Placeholder 2">
            <a:extLst>
              <a:ext uri="{FF2B5EF4-FFF2-40B4-BE49-F238E27FC236}">
                <a16:creationId xmlns:a16="http://schemas.microsoft.com/office/drawing/2014/main" id="{BFE93BF0-E1B7-4E00-B095-E182346B5D7F}"/>
              </a:ext>
            </a:extLst>
          </p:cNvPr>
          <p:cNvSpPr>
            <a:spLocks noGrp="1"/>
          </p:cNvSpPr>
          <p:nvPr>
            <p:ph type="pic" sz="quarter" idx="20" hasCustomPrompt="1"/>
          </p:nvPr>
        </p:nvSpPr>
        <p:spPr>
          <a:xfrm>
            <a:off x="6222013" y="985963"/>
            <a:ext cx="5562000" cy="3132000"/>
          </a:xfrm>
        </p:spPr>
        <p:txBody>
          <a:bodyPr anchor="ctr"/>
          <a:lstStyle>
            <a:lvl1pPr marL="0" indent="0" algn="ctr">
              <a:buNone/>
              <a:defRPr>
                <a:latin typeface="+mn-lt"/>
              </a:defRPr>
            </a:lvl1pPr>
          </a:lstStyle>
          <a:p>
            <a:r>
              <a:rPr lang="en-US"/>
              <a:t>Click to add picture</a:t>
            </a:r>
          </a:p>
        </p:txBody>
      </p:sp>
      <p:sp>
        <p:nvSpPr>
          <p:cNvPr id="12" name="Text Placeholder 1">
            <a:extLst>
              <a:ext uri="{FF2B5EF4-FFF2-40B4-BE49-F238E27FC236}">
                <a16:creationId xmlns:a16="http://schemas.microsoft.com/office/drawing/2014/main" id="{FF3BA045-26B3-4E52-9906-6D3BA878767E}"/>
              </a:ext>
            </a:extLst>
          </p:cNvPr>
          <p:cNvSpPr>
            <a:spLocks noGrp="1"/>
          </p:cNvSpPr>
          <p:nvPr>
            <p:ph type="body" sz="quarter" idx="14"/>
          </p:nvPr>
        </p:nvSpPr>
        <p:spPr>
          <a:xfrm>
            <a:off x="278731" y="4310712"/>
            <a:ext cx="5661163" cy="1855138"/>
          </a:xfrm>
        </p:spPr>
        <p:txBody>
          <a:bodyPr/>
          <a:lstStyle>
            <a:lvl1pPr marL="0" indent="0">
              <a:buNone/>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p:txBody>
      </p:sp>
      <p:sp>
        <p:nvSpPr>
          <p:cNvPr id="16" name="Bar 1">
            <a:extLst>
              <a:ext uri="{FF2B5EF4-FFF2-40B4-BE49-F238E27FC236}">
                <a16:creationId xmlns:a16="http://schemas.microsoft.com/office/drawing/2014/main" id="{A6732A66-F432-4DBF-9D12-1CD6789335F1}"/>
              </a:ext>
            </a:extLst>
          </p:cNvPr>
          <p:cNvSpPr/>
          <p:nvPr userDrawn="1"/>
        </p:nvSpPr>
        <p:spPr>
          <a:xfrm>
            <a:off x="377894" y="4258726"/>
            <a:ext cx="5562000" cy="548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21" name="Picture Placeholder 1">
            <a:extLst>
              <a:ext uri="{FF2B5EF4-FFF2-40B4-BE49-F238E27FC236}">
                <a16:creationId xmlns:a16="http://schemas.microsoft.com/office/drawing/2014/main" id="{D48EE7C4-611A-445E-A636-05C3A89474E9}"/>
              </a:ext>
            </a:extLst>
          </p:cNvPr>
          <p:cNvSpPr>
            <a:spLocks noGrp="1"/>
          </p:cNvSpPr>
          <p:nvPr>
            <p:ph type="pic" sz="quarter" idx="18" hasCustomPrompt="1"/>
          </p:nvPr>
        </p:nvSpPr>
        <p:spPr>
          <a:xfrm>
            <a:off x="381000" y="999540"/>
            <a:ext cx="5562600" cy="3132000"/>
          </a:xfrm>
        </p:spPr>
        <p:txBody>
          <a:bodyPr anchor="ctr"/>
          <a:lstStyle>
            <a:lvl1pPr marL="0" indent="0" algn="ctr">
              <a:buNone/>
              <a:defRPr>
                <a:latin typeface="+mn-lt"/>
              </a:defRPr>
            </a:lvl1pPr>
          </a:lstStyle>
          <a:p>
            <a:r>
              <a:rPr lang="en-US"/>
              <a:t>Click to add picture</a:t>
            </a:r>
          </a:p>
        </p:txBody>
      </p:sp>
    </p:spTree>
    <p:extLst>
      <p:ext uri="{BB962C8B-B14F-4D97-AF65-F5344CB8AC3E}">
        <p14:creationId xmlns:p14="http://schemas.microsoft.com/office/powerpoint/2010/main" val="124183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Edge-To-Edge Picture">
    <p:spTree>
      <p:nvGrpSpPr>
        <p:cNvPr id="1" name=""/>
        <p:cNvGrpSpPr/>
        <p:nvPr/>
      </p:nvGrpSpPr>
      <p:grpSpPr>
        <a:xfrm>
          <a:off x="0" y="0"/>
          <a:ext cx="0" cy="0"/>
          <a:chOff x="0" y="0"/>
          <a:chExt cx="0" cy="0"/>
        </a:xfrm>
      </p:grpSpPr>
      <p:sp>
        <p:nvSpPr>
          <p:cNvPr id="15" name="Picture Placeholder"/>
          <p:cNvSpPr>
            <a:spLocks noGrp="1"/>
          </p:cNvSpPr>
          <p:nvPr>
            <p:ph type="pic" sz="quarter" idx="18" hasCustomPrompt="1"/>
          </p:nvPr>
        </p:nvSpPr>
        <p:spPr>
          <a:xfrm>
            <a:off x="0" y="0"/>
            <a:ext cx="12192000" cy="6858000"/>
          </a:xfrm>
          <a:ln>
            <a:noFill/>
            <a:miter lim="800000"/>
          </a:ln>
        </p:spPr>
        <p:txBody>
          <a:bodyPr anchor="ctr"/>
          <a:lstStyle>
            <a:lvl1pPr marL="0" indent="0" algn="ctr">
              <a:buNone/>
              <a:defRPr>
                <a:latin typeface="+mn-lt"/>
              </a:defRPr>
            </a:lvl1pPr>
          </a:lstStyle>
          <a:p>
            <a:r>
              <a:rPr lang="en-US"/>
              <a:t>Click to add picture</a:t>
            </a:r>
          </a:p>
        </p:txBody>
      </p:sp>
    </p:spTree>
    <p:extLst>
      <p:ext uri="{BB962C8B-B14F-4D97-AF65-F5344CB8AC3E}">
        <p14:creationId xmlns:p14="http://schemas.microsoft.com/office/powerpoint/2010/main" val="49170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ype As Art, Single Line">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E308CDED-96CC-443C-B3E3-675A1C4732F9}"/>
              </a:ext>
            </a:extLst>
          </p:cNvPr>
          <p:cNvSpPr>
            <a:spLocks noGrp="1"/>
          </p:cNvSpPr>
          <p:nvPr>
            <p:ph type="title" hasCustomPrompt="1"/>
          </p:nvPr>
        </p:nvSpPr>
        <p:spPr>
          <a:xfrm>
            <a:off x="380999" y="685800"/>
            <a:ext cx="11430001" cy="5517572"/>
          </a:xfrm>
          <a:prstGeom prst="rect">
            <a:avLst/>
          </a:prstGeom>
          <a:ln w="57150">
            <a:noFill/>
            <a:miter lim="800000"/>
          </a:ln>
        </p:spPr>
        <p:txBody>
          <a:bodyPr vert="horz" lIns="0" tIns="432000" rIns="0" bIns="0" rtlCol="0" anchor="ctr" anchorCtr="0">
            <a:normAutofit/>
          </a:bodyPr>
          <a:lstStyle>
            <a:lvl1pPr algn="ctr">
              <a:lnSpc>
                <a:spcPct val="75000"/>
              </a:lnSpc>
              <a:defRPr sz="17000">
                <a:blipFill dpi="0" rotWithShape="1">
                  <a:blip r:embed="rId2"/>
                  <a:srcRect/>
                  <a:tile tx="0" ty="0" sx="100000" sy="100000" flip="xy" algn="l"/>
                </a:blipFill>
              </a:defRPr>
            </a:lvl1pPr>
          </a:lstStyle>
          <a:p>
            <a:r>
              <a:rPr lang="en-US"/>
              <a:t>Single line</a:t>
            </a:r>
          </a:p>
        </p:txBody>
      </p:sp>
    </p:spTree>
    <p:extLst>
      <p:ext uri="{BB962C8B-B14F-4D97-AF65-F5344CB8AC3E}">
        <p14:creationId xmlns:p14="http://schemas.microsoft.com/office/powerpoint/2010/main" val="1607677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ype As Art, Multiple Lines">
    <p:bg>
      <p:bgRef idx="1001">
        <a:schemeClr val="bg1"/>
      </p:bgRef>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E308CDED-96CC-443C-B3E3-675A1C4732F9}"/>
              </a:ext>
            </a:extLst>
          </p:cNvPr>
          <p:cNvSpPr>
            <a:spLocks noGrp="1"/>
          </p:cNvSpPr>
          <p:nvPr>
            <p:ph type="title" hasCustomPrompt="1"/>
          </p:nvPr>
        </p:nvSpPr>
        <p:spPr>
          <a:xfrm>
            <a:off x="380999" y="685800"/>
            <a:ext cx="11430001" cy="5517572"/>
          </a:xfrm>
          <a:prstGeom prst="rect">
            <a:avLst/>
          </a:prstGeom>
          <a:ln w="57150">
            <a:noFill/>
            <a:miter lim="800000"/>
          </a:ln>
        </p:spPr>
        <p:txBody>
          <a:bodyPr vert="horz" lIns="0" tIns="432000" rIns="0" bIns="0" rtlCol="0" anchor="ctr" anchorCtr="0">
            <a:normAutofit/>
          </a:bodyPr>
          <a:lstStyle>
            <a:lvl1pPr algn="l">
              <a:lnSpc>
                <a:spcPct val="65000"/>
              </a:lnSpc>
              <a:defRPr sz="12500">
                <a:blipFill dpi="0" rotWithShape="1">
                  <a:blip r:embed="rId2"/>
                  <a:srcRect/>
                  <a:tile tx="0" ty="0" sx="100000" sy="100000" flip="xy" algn="l"/>
                </a:blipFill>
              </a:defRPr>
            </a:lvl1pPr>
          </a:lstStyle>
          <a:p>
            <a:r>
              <a:rPr lang="en-US"/>
              <a:t>Multiple </a:t>
            </a:r>
            <a:br>
              <a:rPr lang="en-US"/>
            </a:br>
            <a:r>
              <a:rPr lang="en-US"/>
              <a:t>lines </a:t>
            </a:r>
          </a:p>
        </p:txBody>
      </p:sp>
    </p:spTree>
    <p:extLst>
      <p:ext uri="{BB962C8B-B14F-4D97-AF65-F5344CB8AC3E}">
        <p14:creationId xmlns:p14="http://schemas.microsoft.com/office/powerpoint/2010/main" val="42395208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444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a:extLst>
              <a:ext uri="{FF2B5EF4-FFF2-40B4-BE49-F238E27FC236}">
                <a16:creationId xmlns:a16="http://schemas.microsoft.com/office/drawing/2014/main" id="{5202D382-F177-4EDD-9E63-D410F58B207D}"/>
              </a:ext>
            </a:extLst>
          </p:cNvPr>
          <p:cNvSpPr>
            <a:spLocks noGrp="1"/>
          </p:cNvSpPr>
          <p:nvPr>
            <p:ph type="sldNum" sz="quarter" idx="11"/>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5D5BB30E-8FED-4853-AD8A-7BB93B3FF178}"/>
              </a:ext>
            </a:extLst>
          </p:cNvPr>
          <p:cNvSpPr>
            <a:spLocks noGrp="1"/>
          </p:cNvSpPr>
          <p:nvPr>
            <p:ph type="ftr" sz="quarter" idx="10"/>
          </p:nvPr>
        </p:nvSpPr>
        <p:spPr/>
        <p:txBody>
          <a:bodyPr/>
          <a:lstStyle/>
          <a:p>
            <a:r>
              <a:rPr lang="en-US"/>
              <a:t>CONFIDENTIAL | AUTHORIZED </a:t>
            </a:r>
          </a:p>
        </p:txBody>
      </p:sp>
    </p:spTree>
    <p:extLst>
      <p:ext uri="{BB962C8B-B14F-4D97-AF65-F5344CB8AC3E}">
        <p14:creationId xmlns:p14="http://schemas.microsoft.com/office/powerpoint/2010/main" val="224814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7" name="Text Placeholder">
            <a:extLst>
              <a:ext uri="{FF2B5EF4-FFF2-40B4-BE49-F238E27FC236}">
                <a16:creationId xmlns:a16="http://schemas.microsoft.com/office/drawing/2014/main" id="{6BDD934D-C46A-42E7-82F9-E43F9A3604D0}"/>
              </a:ext>
            </a:extLst>
          </p:cNvPr>
          <p:cNvSpPr>
            <a:spLocks noGrp="1"/>
          </p:cNvSpPr>
          <p:nvPr>
            <p:ph type="body" sz="quarter" idx="13" hasCustomPrompt="1"/>
          </p:nvPr>
        </p:nvSpPr>
        <p:spPr>
          <a:xfrm>
            <a:off x="293442" y="3528820"/>
            <a:ext cx="11517557" cy="2055116"/>
          </a:xfrm>
        </p:spPr>
        <p:txBody>
          <a:bodyPr>
            <a:noAutofit/>
          </a:bodyPr>
          <a:lstStyle>
            <a:lvl1pPr marL="0" indent="0">
              <a:spcBef>
                <a:spcPts val="0"/>
              </a:spcBef>
              <a:buNone/>
              <a:defRPr sz="2200" baseline="0">
                <a:latin typeface="+mn-lt"/>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Speaker contact information</a:t>
            </a:r>
          </a:p>
        </p:txBody>
      </p:sp>
      <p:sp>
        <p:nvSpPr>
          <p:cNvPr id="16" name="Bar">
            <a:extLst>
              <a:ext uri="{FF2B5EF4-FFF2-40B4-BE49-F238E27FC236}">
                <a16:creationId xmlns:a16="http://schemas.microsoft.com/office/drawing/2014/main" id="{62127D76-909D-4C18-BB52-4DDB379ACAE3}"/>
              </a:ext>
            </a:extLst>
          </p:cNvPr>
          <p:cNvSpPr/>
          <p:nvPr userDrawn="1"/>
        </p:nvSpPr>
        <p:spPr>
          <a:xfrm>
            <a:off x="381000" y="3374136"/>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12" name="Title">
            <a:extLst>
              <a:ext uri="{FF2B5EF4-FFF2-40B4-BE49-F238E27FC236}">
                <a16:creationId xmlns:a16="http://schemas.microsoft.com/office/drawing/2014/main" id="{B56764AC-9C6B-4C1D-BE2B-C4E8A087CA75}"/>
              </a:ext>
            </a:extLst>
          </p:cNvPr>
          <p:cNvSpPr>
            <a:spLocks noGrp="1"/>
          </p:cNvSpPr>
          <p:nvPr>
            <p:ph type="title" hasCustomPrompt="1"/>
          </p:nvPr>
        </p:nvSpPr>
        <p:spPr>
          <a:xfrm>
            <a:off x="284749" y="521016"/>
            <a:ext cx="6195700" cy="2828660"/>
          </a:xfrm>
        </p:spPr>
        <p:txBody>
          <a:bodyPr anchor="b"/>
          <a:lstStyle>
            <a:lvl1pPr>
              <a:lnSpc>
                <a:spcPct val="85000"/>
              </a:lnSpc>
              <a:defRPr sz="4400"/>
            </a:lvl1pPr>
          </a:lstStyle>
          <a:p>
            <a:r>
              <a:rPr lang="en-US"/>
              <a:t>Click to add thank you message</a:t>
            </a:r>
          </a:p>
        </p:txBody>
      </p:sp>
      <p:sp>
        <p:nvSpPr>
          <p:cNvPr id="13" name="Footer Placeholder">
            <a:extLst>
              <a:ext uri="{FF2B5EF4-FFF2-40B4-BE49-F238E27FC236}">
                <a16:creationId xmlns:a16="http://schemas.microsoft.com/office/drawing/2014/main" id="{B08835D9-51EC-4CAD-A07F-93C2FF4161B9}"/>
              </a:ext>
            </a:extLst>
          </p:cNvPr>
          <p:cNvSpPr>
            <a:spLocks noGrp="1"/>
          </p:cNvSpPr>
          <p:nvPr>
            <p:ph type="ftr" sz="quarter" idx="3"/>
          </p:nvPr>
        </p:nvSpPr>
        <p:spPr>
          <a:xfrm>
            <a:off x="4374720" y="6129337"/>
            <a:ext cx="7481160" cy="411581"/>
          </a:xfrm>
          <a:prstGeom prst="rect">
            <a:avLst/>
          </a:prstGeom>
        </p:spPr>
        <p:txBody>
          <a:bodyPr vert="horz" lIns="90000" tIns="0" rIns="90000" bIns="0" rtlCol="0" anchor="b"/>
          <a:lstStyle>
            <a:lvl1pPr algn="r">
              <a:lnSpc>
                <a:spcPct val="90000"/>
              </a:lnSpc>
              <a:defRPr sz="1200" cap="all" baseline="0">
                <a:solidFill>
                  <a:schemeClr val="bg2"/>
                </a:solidFill>
                <a:latin typeface="+mn-lt"/>
              </a:defRPr>
            </a:lvl1pPr>
          </a:lstStyle>
          <a:p>
            <a:r>
              <a:rPr lang="en-US"/>
              <a:t>CONFIDENTIAL | AUTHORIZED </a:t>
            </a:r>
          </a:p>
        </p:txBody>
      </p:sp>
    </p:spTree>
    <p:extLst>
      <p:ext uri="{BB962C8B-B14F-4D97-AF65-F5344CB8AC3E}">
        <p14:creationId xmlns:p14="http://schemas.microsoft.com/office/powerpoint/2010/main" val="37456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P TOC">
    <p:spTree>
      <p:nvGrpSpPr>
        <p:cNvPr id="1" name=""/>
        <p:cNvGrpSpPr/>
        <p:nvPr/>
      </p:nvGrpSpPr>
      <p:grpSpPr>
        <a:xfrm>
          <a:off x="0" y="0"/>
          <a:ext cx="0" cy="0"/>
          <a:chOff x="0" y="0"/>
          <a:chExt cx="0" cy="0"/>
        </a:xfrm>
      </p:grpSpPr>
      <p:sp>
        <p:nvSpPr>
          <p:cNvPr id="31" name="SP Agenda Notice" hidden="1"/>
          <p:cNvSpPr>
            <a:spLocks noGrp="1"/>
          </p:cNvSpPr>
          <p:nvPr>
            <p:ph sz="quarter" idx="13" hasCustomPrompt="1"/>
          </p:nvPr>
        </p:nvSpPr>
        <p:spPr>
          <a:xfrm>
            <a:off x="12344400" y="48315"/>
            <a:ext cx="3103200" cy="0"/>
          </a:xfrm>
          <a:prstGeom prst="rect">
            <a:avLst/>
          </a:prstGeom>
          <a:solidFill>
            <a:schemeClr val="accent2"/>
          </a:solidFill>
        </p:spPr>
        <p:txBody>
          <a:bodyPr>
            <a:noAutofit/>
          </a:bodyPr>
          <a:lstStyle>
            <a:lvl1pPr marL="0" indent="0">
              <a:buFontTx/>
              <a:buNone/>
              <a:defRPr sz="800" b="0" i="0" baseline="0">
                <a:solidFill>
                  <a:schemeClr val="tx1"/>
                </a:solidFill>
              </a:defRPr>
            </a:lvl1pPr>
            <a:lvl2pPr marL="172641" marR="0" indent="-171450" algn="l" defTabSz="684593" rtl="0" eaLnBrk="1" fontAlgn="base" latinLnBrk="0" hangingPunct="1">
              <a:lnSpc>
                <a:spcPct val="100000"/>
              </a:lnSpc>
              <a:spcBef>
                <a:spcPct val="0"/>
              </a:spcBef>
              <a:spcAft>
                <a:spcPts val="0"/>
              </a:spcAft>
              <a:buClrTx/>
              <a:buSzTx/>
              <a:buFont typeface="Arial" panose="020B0604020202020204" pitchFamily="34" charset="0"/>
              <a:buChar char="•"/>
              <a:tabLst/>
              <a:defRPr sz="800" baseline="0">
                <a:solidFill>
                  <a:schemeClr val="tx1"/>
                </a:solidFill>
              </a:defRPr>
            </a:lvl2pPr>
            <a:lvl3pPr>
              <a:defRPr sz="900"/>
            </a:lvl3pPr>
            <a:lvl4pPr>
              <a:defRPr sz="900"/>
            </a:lvl4pPr>
            <a:lvl5pPr>
              <a:defRPr sz="900"/>
            </a:lvl5pPr>
          </a:lstStyle>
          <a:p>
            <a:pPr lvl="0"/>
            <a:r>
              <a:rPr lang="en-US" noProof="0"/>
              <a:t>This is the </a:t>
            </a:r>
            <a:r>
              <a:rPr lang="en-US" noProof="0" err="1"/>
              <a:t>SlideProof</a:t>
            </a:r>
            <a:r>
              <a:rPr lang="en-US" noProof="0"/>
              <a:t> Agenda Layout</a:t>
            </a:r>
          </a:p>
          <a:p>
            <a:pPr lvl="0"/>
            <a:r>
              <a:rPr lang="en-US" noProof="0"/>
              <a:t>http://www.veodin.com/slideproof/manual/agenda/</a:t>
            </a:r>
          </a:p>
          <a:p>
            <a:pPr lvl="0"/>
            <a:r>
              <a:rPr lang="en-US" noProof="0"/>
              <a:t>Use the Selection Pane (Alt+F10) to make the hidden shapes of the Agenda visible. Make sure you group them again after editing and rename them with </a:t>
            </a:r>
            <a:r>
              <a:rPr lang="en-US" noProof="0" err="1"/>
              <a:t>SlideProof</a:t>
            </a:r>
            <a:r>
              <a:rPr lang="en-US" noProof="0"/>
              <a:t> &gt; Agenda &gt; Rename Agenda Groups</a:t>
            </a:r>
          </a:p>
          <a:p>
            <a:pPr lvl="0"/>
            <a:r>
              <a:rPr lang="en-US" noProof="0"/>
              <a:t>Expected group names are:</a:t>
            </a:r>
          </a:p>
          <a:p>
            <a:pPr lvl="1"/>
            <a:endParaRPr lang="en-US" noProof="0"/>
          </a:p>
          <a:p>
            <a:pPr lvl="1"/>
            <a:r>
              <a:rPr lang="en-US" noProof="0"/>
              <a:t>SP Agenda Section - Mandatory</a:t>
            </a:r>
          </a:p>
          <a:p>
            <a:pPr lvl="1"/>
            <a:r>
              <a:rPr lang="en-US" noProof="0"/>
              <a:t>SP Agenda Section Highlight - Highlight the current section</a:t>
            </a:r>
          </a:p>
          <a:p>
            <a:pPr lvl="1"/>
            <a:r>
              <a:rPr lang="en-US" noProof="0"/>
              <a:t>SP Agenda Subsection - Mandatory if showing subsections</a:t>
            </a:r>
          </a:p>
          <a:p>
            <a:pPr lvl="1"/>
            <a:r>
              <a:rPr lang="en-US" noProof="0"/>
              <a:t>SP Agenda Subsection Highlight - Highlight the current subsection</a:t>
            </a:r>
          </a:p>
          <a:p>
            <a:pPr lvl="0"/>
            <a:r>
              <a:rPr lang="en-US" noProof="0"/>
              <a:t>Any shapes or images inside the groups will appear on the agenda pages. This notice (SP Agenda Notice) will not appear on the agenda pages.</a:t>
            </a:r>
          </a:p>
          <a:p>
            <a:pPr lvl="0"/>
            <a:r>
              <a:rPr lang="en-US" noProof="0"/>
              <a:t>Valid text placeholders are:</a:t>
            </a:r>
          </a:p>
          <a:p>
            <a:pPr lvl="1"/>
            <a:endParaRPr lang="en-US" noProof="0"/>
          </a:p>
          <a:p>
            <a:pPr lvl="1"/>
            <a:r>
              <a:rPr lang="en-US" noProof="0"/>
              <a:t>Section number:</a:t>
            </a:r>
          </a:p>
          <a:p>
            <a:pPr lvl="1"/>
            <a:r>
              <a:rPr lang="en-US" noProof="0"/>
              <a:t>&lt;N&gt; for Arabic number 1, 2, 3</a:t>
            </a:r>
          </a:p>
          <a:p>
            <a:pPr lvl="1"/>
            <a:r>
              <a:rPr lang="en-US" noProof="0"/>
              <a:t>&lt;R&gt; for Roman numeral I, II, III</a:t>
            </a:r>
          </a:p>
          <a:p>
            <a:pPr lvl="1"/>
            <a:r>
              <a:rPr lang="en-US" noProof="0"/>
              <a:t>&lt;RL&gt; for lower-case Roman numeral </a:t>
            </a:r>
            <a:r>
              <a:rPr lang="en-US" noProof="0" err="1"/>
              <a:t>i</a:t>
            </a:r>
            <a:r>
              <a:rPr lang="en-US" noProof="0"/>
              <a:t>, ii, iii</a:t>
            </a:r>
          </a:p>
          <a:p>
            <a:pPr lvl="1"/>
            <a:r>
              <a:rPr lang="en-US" noProof="0"/>
              <a:t>&lt;A&gt; for alphabetic character A, B, C</a:t>
            </a:r>
          </a:p>
          <a:p>
            <a:pPr lvl="1"/>
            <a:r>
              <a:rPr lang="en-US" noProof="0"/>
              <a:t>&lt;AL&gt; for lower-case Alphabetic character</a:t>
            </a:r>
          </a:p>
          <a:p>
            <a:pPr lvl="1"/>
            <a:r>
              <a:rPr lang="en-US" noProof="0"/>
              <a:t>&lt;TEXT&gt;</a:t>
            </a:r>
          </a:p>
          <a:p>
            <a:pPr lvl="1"/>
            <a:r>
              <a:rPr lang="en-US" noProof="0"/>
              <a:t>&lt;RESPONSIBLE&gt;</a:t>
            </a:r>
          </a:p>
          <a:p>
            <a:pPr lvl="1"/>
            <a:r>
              <a:rPr lang="en-US" noProof="0"/>
              <a:t>&lt;TIMESLOT&gt;</a:t>
            </a:r>
          </a:p>
          <a:p>
            <a:pPr lvl="1"/>
            <a:r>
              <a:rPr lang="en-US" noProof="0"/>
              <a:t>&lt;DURATION&gt; for duration</a:t>
            </a:r>
          </a:p>
          <a:p>
            <a:pPr lvl="1"/>
            <a:r>
              <a:rPr lang="en-US" noProof="0"/>
              <a:t>&lt;P&gt; for page number</a:t>
            </a:r>
          </a:p>
          <a:p>
            <a:pPr lvl="0"/>
            <a:r>
              <a:rPr lang="en-US" noProof="0"/>
              <a:t>If you want the agenda to be vertically centered on each Agenda slide, rename this layout to:</a:t>
            </a:r>
          </a:p>
          <a:p>
            <a:pPr lvl="1"/>
            <a:endParaRPr lang="en-US" noProof="0"/>
          </a:p>
          <a:p>
            <a:pPr lvl="1"/>
            <a:r>
              <a:rPr lang="en-US" noProof="0"/>
              <a:t>SP Agenda Vertical</a:t>
            </a:r>
          </a:p>
        </p:txBody>
      </p:sp>
      <p:grpSp>
        <p:nvGrpSpPr>
          <p:cNvPr id="3" name="SP Agenda Section" hidden="1"/>
          <p:cNvGrpSpPr/>
          <p:nvPr userDrawn="1"/>
        </p:nvGrpSpPr>
        <p:grpSpPr>
          <a:xfrm>
            <a:off x="385100" y="2085631"/>
            <a:ext cx="8657275" cy="369332"/>
            <a:chOff x="1797664" y="2085631"/>
            <a:chExt cx="8657274" cy="369332"/>
          </a:xfrm>
        </p:grpSpPr>
        <p:sp>
          <p:nvSpPr>
            <p:cNvPr id="20" name="Textbox"/>
            <p:cNvSpPr txBox="1">
              <a:spLocks/>
            </p:cNvSpPr>
            <p:nvPr userDrawn="1"/>
          </p:nvSpPr>
          <p:spPr>
            <a:xfrm>
              <a:off x="2267220" y="2085631"/>
              <a:ext cx="3843347" cy="369332"/>
            </a:xfrm>
            <a:prstGeom prst="rect">
              <a:avLst/>
            </a:prstGeom>
            <a:noFill/>
          </p:spPr>
          <p:txBody>
            <a:bodyPr wrap="square" rtlCol="0" anchor="ctr">
              <a:normAutofit/>
            </a:bodyPr>
            <a:lstStyle/>
            <a:p>
              <a:pPr defTabSz="9334267">
                <a:tabLst>
                  <a:tab pos="9512062" algn="l"/>
                </a:tabLst>
              </a:pPr>
              <a:r>
                <a:rPr lang="en-US" sz="1400">
                  <a:solidFill>
                    <a:schemeClr val="tx1"/>
                  </a:solidFill>
                </a:rPr>
                <a:t>&lt;TEXT&gt;</a:t>
              </a:r>
            </a:p>
          </p:txBody>
        </p:sp>
        <p:sp>
          <p:nvSpPr>
            <p:cNvPr id="21" name="Textbox"/>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1400">
                  <a:solidFill>
                    <a:schemeClr val="tx1"/>
                  </a:solidFill>
                </a:rPr>
                <a:t>&lt;N&gt;</a:t>
              </a:r>
            </a:p>
          </p:txBody>
        </p:sp>
        <p:sp>
          <p:nvSpPr>
            <p:cNvPr id="22" name="Textbox"/>
            <p:cNvSpPr txBox="1">
              <a:spLocks/>
            </p:cNvSpPr>
            <p:nvPr userDrawn="1"/>
          </p:nvSpPr>
          <p:spPr>
            <a:xfrm>
              <a:off x="9817944" y="2085631"/>
              <a:ext cx="636994" cy="369332"/>
            </a:xfrm>
            <a:prstGeom prst="rect">
              <a:avLst/>
            </a:prstGeom>
            <a:noFill/>
          </p:spPr>
          <p:txBody>
            <a:bodyPr wrap="none" rtlCol="0" anchor="ctr">
              <a:noAutofit/>
            </a:bodyPr>
            <a:lstStyle/>
            <a:p>
              <a:pPr algn="r"/>
              <a:r>
                <a:rPr lang="en-US" sz="1400">
                  <a:solidFill>
                    <a:schemeClr val="tx1"/>
                  </a:solidFill>
                </a:rPr>
                <a:t>&lt;P&gt;</a:t>
              </a:r>
            </a:p>
          </p:txBody>
        </p:sp>
        <p:sp>
          <p:nvSpPr>
            <p:cNvPr id="24" name="Textbox"/>
            <p:cNvSpPr txBox="1">
              <a:spLocks/>
            </p:cNvSpPr>
            <p:nvPr userDrawn="1"/>
          </p:nvSpPr>
          <p:spPr>
            <a:xfrm>
              <a:off x="7696160" y="2085631"/>
              <a:ext cx="1257061" cy="369332"/>
            </a:xfrm>
            <a:prstGeom prst="rect">
              <a:avLst/>
            </a:prstGeom>
            <a:noFill/>
          </p:spPr>
          <p:txBody>
            <a:bodyPr wrap="none" rtlCol="0" anchor="ctr">
              <a:noAutofit/>
            </a:bodyPr>
            <a:lstStyle/>
            <a:p>
              <a:pPr algn="l"/>
              <a:r>
                <a:rPr lang="en-US" sz="1400">
                  <a:solidFill>
                    <a:schemeClr val="tx1"/>
                  </a:solidFill>
                </a:rPr>
                <a:t>&lt;TIMESLOT&gt;</a:t>
              </a:r>
            </a:p>
          </p:txBody>
        </p:sp>
        <p:sp>
          <p:nvSpPr>
            <p:cNvPr id="28" name="Textbox"/>
            <p:cNvSpPr txBox="1">
              <a:spLocks/>
            </p:cNvSpPr>
            <p:nvPr userDrawn="1"/>
          </p:nvSpPr>
          <p:spPr>
            <a:xfrm>
              <a:off x="6209330" y="2085631"/>
              <a:ext cx="1388067" cy="369332"/>
            </a:xfrm>
            <a:prstGeom prst="rect">
              <a:avLst/>
            </a:prstGeom>
            <a:noFill/>
          </p:spPr>
          <p:txBody>
            <a:bodyPr wrap="none" rtlCol="0" anchor="ctr">
              <a:noAutofit/>
            </a:bodyPr>
            <a:lstStyle/>
            <a:p>
              <a:pPr algn="l"/>
              <a:r>
                <a:rPr lang="en-US" sz="1400">
                  <a:solidFill>
                    <a:schemeClr val="tx1"/>
                  </a:solidFill>
                </a:rPr>
                <a:t>&lt;RESPONSIBLE&gt;</a:t>
              </a:r>
            </a:p>
          </p:txBody>
        </p:sp>
        <p:sp>
          <p:nvSpPr>
            <p:cNvPr id="29" name="Textbox"/>
            <p:cNvSpPr txBox="1">
              <a:spLocks/>
            </p:cNvSpPr>
            <p:nvPr userDrawn="1"/>
          </p:nvSpPr>
          <p:spPr>
            <a:xfrm>
              <a:off x="9043221" y="2085631"/>
              <a:ext cx="684723" cy="369332"/>
            </a:xfrm>
            <a:prstGeom prst="rect">
              <a:avLst/>
            </a:prstGeom>
            <a:noFill/>
          </p:spPr>
          <p:txBody>
            <a:bodyPr wrap="none" rtlCol="0" anchor="ctr">
              <a:noAutofit/>
            </a:bodyPr>
            <a:lstStyle/>
            <a:p>
              <a:pPr algn="l"/>
              <a:r>
                <a:rPr lang="en-US" sz="1400">
                  <a:solidFill>
                    <a:schemeClr val="tx1"/>
                  </a:solidFill>
                </a:rPr>
                <a:t>&lt;DURATION&gt;</a:t>
              </a:r>
            </a:p>
          </p:txBody>
        </p:sp>
      </p:grpSp>
      <p:grpSp>
        <p:nvGrpSpPr>
          <p:cNvPr id="4" name="SP Agenda Section Highlight" hidden="1"/>
          <p:cNvGrpSpPr>
            <a:grpSpLocks/>
          </p:cNvGrpSpPr>
          <p:nvPr userDrawn="1"/>
        </p:nvGrpSpPr>
        <p:grpSpPr>
          <a:xfrm>
            <a:off x="385100" y="2616963"/>
            <a:ext cx="8657274" cy="369332"/>
            <a:chOff x="1797664" y="2616963"/>
            <a:chExt cx="8657274" cy="369332"/>
          </a:xfrm>
          <a:solidFill>
            <a:schemeClr val="accent1">
              <a:lumMod val="60000"/>
              <a:lumOff val="40000"/>
            </a:schemeClr>
          </a:solidFill>
        </p:grpSpPr>
        <p:sp>
          <p:nvSpPr>
            <p:cNvPr id="32" name="Textbox"/>
            <p:cNvSpPr txBox="1">
              <a:spLocks/>
            </p:cNvSpPr>
            <p:nvPr userDrawn="1"/>
          </p:nvSpPr>
          <p:spPr>
            <a:xfrm>
              <a:off x="2267220" y="2616963"/>
              <a:ext cx="3843347" cy="369332"/>
            </a:xfrm>
            <a:prstGeom prst="rect">
              <a:avLst/>
            </a:prstGeom>
            <a:noFill/>
          </p:spPr>
          <p:txBody>
            <a:bodyPr wrap="square" rtlCol="0" anchor="ctr">
              <a:normAutofit/>
            </a:bodyPr>
            <a:lstStyle/>
            <a:p>
              <a:pPr defTabSz="9334267">
                <a:tabLst>
                  <a:tab pos="9512062" algn="l"/>
                </a:tabLst>
              </a:pPr>
              <a:r>
                <a:rPr lang="en-US" sz="1400" b="1">
                  <a:solidFill>
                    <a:schemeClr val="tx1"/>
                  </a:solidFill>
                </a:rPr>
                <a:t>&lt;TEXT&gt;</a:t>
              </a:r>
            </a:p>
          </p:txBody>
        </p:sp>
        <p:sp>
          <p:nvSpPr>
            <p:cNvPr id="33" name="Textbox"/>
            <p:cNvSpPr txBox="1">
              <a:spLocks/>
            </p:cNvSpPr>
            <p:nvPr userDrawn="1"/>
          </p:nvSpPr>
          <p:spPr>
            <a:xfrm>
              <a:off x="1797664" y="2616963"/>
              <a:ext cx="379556" cy="369332"/>
            </a:xfrm>
            <a:prstGeom prst="rect">
              <a:avLst/>
            </a:prstGeom>
            <a:noFill/>
          </p:spPr>
          <p:txBody>
            <a:bodyPr wrap="none" rtlCol="0" anchor="ctr">
              <a:noAutofit/>
            </a:bodyPr>
            <a:lstStyle/>
            <a:p>
              <a:pPr algn="ctr"/>
              <a:r>
                <a:rPr lang="en-US" sz="1400" b="1">
                  <a:solidFill>
                    <a:schemeClr val="tx1"/>
                  </a:solidFill>
                </a:rPr>
                <a:t>&lt;N&gt;</a:t>
              </a:r>
            </a:p>
          </p:txBody>
        </p:sp>
        <p:sp>
          <p:nvSpPr>
            <p:cNvPr id="34" name="Textbox"/>
            <p:cNvSpPr txBox="1">
              <a:spLocks/>
            </p:cNvSpPr>
            <p:nvPr userDrawn="1"/>
          </p:nvSpPr>
          <p:spPr>
            <a:xfrm>
              <a:off x="9817944" y="2616963"/>
              <a:ext cx="636994" cy="369332"/>
            </a:xfrm>
            <a:prstGeom prst="rect">
              <a:avLst/>
            </a:prstGeom>
            <a:noFill/>
          </p:spPr>
          <p:txBody>
            <a:bodyPr wrap="none" rtlCol="0" anchor="ctr">
              <a:noAutofit/>
            </a:bodyPr>
            <a:lstStyle/>
            <a:p>
              <a:pPr algn="r"/>
              <a:r>
                <a:rPr lang="en-US" sz="1400" b="1">
                  <a:solidFill>
                    <a:schemeClr val="tx1"/>
                  </a:solidFill>
                </a:rPr>
                <a:t>&lt;P&gt;</a:t>
              </a:r>
            </a:p>
          </p:txBody>
        </p:sp>
        <p:sp>
          <p:nvSpPr>
            <p:cNvPr id="35" name="Textbox"/>
            <p:cNvSpPr txBox="1">
              <a:spLocks/>
            </p:cNvSpPr>
            <p:nvPr userDrawn="1"/>
          </p:nvSpPr>
          <p:spPr>
            <a:xfrm>
              <a:off x="7696160" y="2616963"/>
              <a:ext cx="1257061" cy="369332"/>
            </a:xfrm>
            <a:prstGeom prst="rect">
              <a:avLst/>
            </a:prstGeom>
            <a:noFill/>
          </p:spPr>
          <p:txBody>
            <a:bodyPr wrap="none" rtlCol="0" anchor="ctr">
              <a:noAutofit/>
            </a:bodyPr>
            <a:lstStyle/>
            <a:p>
              <a:pPr algn="l"/>
              <a:r>
                <a:rPr lang="en-US" sz="1400" b="1">
                  <a:solidFill>
                    <a:schemeClr val="tx1"/>
                  </a:solidFill>
                </a:rPr>
                <a:t>&lt;TIMESLOT&gt;</a:t>
              </a:r>
            </a:p>
          </p:txBody>
        </p:sp>
        <p:sp>
          <p:nvSpPr>
            <p:cNvPr id="36" name="Textbox"/>
            <p:cNvSpPr txBox="1">
              <a:spLocks/>
            </p:cNvSpPr>
            <p:nvPr userDrawn="1"/>
          </p:nvSpPr>
          <p:spPr>
            <a:xfrm>
              <a:off x="6209330" y="2616963"/>
              <a:ext cx="1388067" cy="369332"/>
            </a:xfrm>
            <a:prstGeom prst="rect">
              <a:avLst/>
            </a:prstGeom>
            <a:noFill/>
          </p:spPr>
          <p:txBody>
            <a:bodyPr wrap="none" rtlCol="0" anchor="ctr">
              <a:noAutofit/>
            </a:bodyPr>
            <a:lstStyle/>
            <a:p>
              <a:pPr algn="l"/>
              <a:r>
                <a:rPr lang="en-US" sz="1400" b="1">
                  <a:solidFill>
                    <a:schemeClr val="tx1"/>
                  </a:solidFill>
                </a:rPr>
                <a:t>&lt;RESPONSIBLE&gt;</a:t>
              </a:r>
            </a:p>
          </p:txBody>
        </p:sp>
        <p:sp>
          <p:nvSpPr>
            <p:cNvPr id="37" name="Textbox"/>
            <p:cNvSpPr txBox="1">
              <a:spLocks/>
            </p:cNvSpPr>
            <p:nvPr userDrawn="1"/>
          </p:nvSpPr>
          <p:spPr>
            <a:xfrm>
              <a:off x="9043221" y="2616963"/>
              <a:ext cx="684723" cy="369332"/>
            </a:xfrm>
            <a:prstGeom prst="rect">
              <a:avLst/>
            </a:prstGeom>
            <a:noFill/>
          </p:spPr>
          <p:txBody>
            <a:bodyPr wrap="none" rtlCol="0" anchor="ctr">
              <a:noAutofit/>
            </a:bodyPr>
            <a:lstStyle/>
            <a:p>
              <a:pPr algn="l"/>
              <a:r>
                <a:rPr lang="en-US" sz="1400" b="1">
                  <a:solidFill>
                    <a:schemeClr val="tx1"/>
                  </a:solidFill>
                </a:rPr>
                <a:t>&lt;DURATION&gt;</a:t>
              </a:r>
            </a:p>
          </p:txBody>
        </p:sp>
      </p:grpSp>
      <p:grpSp>
        <p:nvGrpSpPr>
          <p:cNvPr id="8" name="SP Agenda Subsection" hidden="1"/>
          <p:cNvGrpSpPr>
            <a:grpSpLocks/>
          </p:cNvGrpSpPr>
          <p:nvPr userDrawn="1"/>
        </p:nvGrpSpPr>
        <p:grpSpPr>
          <a:xfrm>
            <a:off x="853239" y="3148295"/>
            <a:ext cx="8189135" cy="369332"/>
            <a:chOff x="2265804" y="3155687"/>
            <a:chExt cx="8189134" cy="369332"/>
          </a:xfrm>
        </p:grpSpPr>
        <p:sp>
          <p:nvSpPr>
            <p:cNvPr id="39" name="Textbox"/>
            <p:cNvSpPr txBox="1">
              <a:spLocks/>
            </p:cNvSpPr>
            <p:nvPr userDrawn="1"/>
          </p:nvSpPr>
          <p:spPr>
            <a:xfrm>
              <a:off x="2744123" y="3155687"/>
              <a:ext cx="3366444" cy="369332"/>
            </a:xfrm>
            <a:prstGeom prst="rect">
              <a:avLst/>
            </a:prstGeom>
            <a:noFill/>
          </p:spPr>
          <p:txBody>
            <a:bodyPr wrap="square" rtlCol="0" anchor="ctr">
              <a:normAutofit/>
            </a:bodyPr>
            <a:lstStyle/>
            <a:p>
              <a:pPr defTabSz="9334267">
                <a:tabLst>
                  <a:tab pos="9512062" algn="l"/>
                </a:tabLst>
              </a:pPr>
              <a:r>
                <a:rPr lang="en-US" sz="1400">
                  <a:solidFill>
                    <a:schemeClr val="tx1"/>
                  </a:solidFill>
                </a:rPr>
                <a:t>&lt;TEXT&gt;</a:t>
              </a:r>
            </a:p>
          </p:txBody>
        </p:sp>
        <p:sp>
          <p:nvSpPr>
            <p:cNvPr id="40" name="Textbox"/>
            <p:cNvSpPr txBox="1">
              <a:spLocks/>
            </p:cNvSpPr>
            <p:nvPr userDrawn="1"/>
          </p:nvSpPr>
          <p:spPr>
            <a:xfrm>
              <a:off x="2265804" y="3155687"/>
              <a:ext cx="379556" cy="369332"/>
            </a:xfrm>
            <a:prstGeom prst="rect">
              <a:avLst/>
            </a:prstGeom>
            <a:noFill/>
          </p:spPr>
          <p:txBody>
            <a:bodyPr wrap="none" rtlCol="0" anchor="ctr">
              <a:noAutofit/>
            </a:bodyPr>
            <a:lstStyle/>
            <a:p>
              <a:pPr algn="ctr"/>
              <a:r>
                <a:rPr lang="en-US" sz="1400">
                  <a:solidFill>
                    <a:schemeClr val="tx1"/>
                  </a:solidFill>
                </a:rPr>
                <a:t>&lt;N&gt;</a:t>
              </a:r>
            </a:p>
          </p:txBody>
        </p:sp>
        <p:sp>
          <p:nvSpPr>
            <p:cNvPr id="41" name="Textbox"/>
            <p:cNvSpPr txBox="1">
              <a:spLocks/>
            </p:cNvSpPr>
            <p:nvPr userDrawn="1"/>
          </p:nvSpPr>
          <p:spPr>
            <a:xfrm>
              <a:off x="9817944" y="3155687"/>
              <a:ext cx="636994" cy="369332"/>
            </a:xfrm>
            <a:prstGeom prst="rect">
              <a:avLst/>
            </a:prstGeom>
            <a:noFill/>
          </p:spPr>
          <p:txBody>
            <a:bodyPr wrap="none" rtlCol="0" anchor="ctr">
              <a:noAutofit/>
            </a:bodyPr>
            <a:lstStyle/>
            <a:p>
              <a:pPr algn="r"/>
              <a:r>
                <a:rPr lang="en-US" sz="1400">
                  <a:solidFill>
                    <a:schemeClr val="tx1"/>
                  </a:solidFill>
                </a:rPr>
                <a:t>&lt;P&gt;</a:t>
              </a:r>
            </a:p>
          </p:txBody>
        </p:sp>
        <p:sp>
          <p:nvSpPr>
            <p:cNvPr id="42" name="Textbox"/>
            <p:cNvSpPr txBox="1">
              <a:spLocks/>
            </p:cNvSpPr>
            <p:nvPr userDrawn="1"/>
          </p:nvSpPr>
          <p:spPr>
            <a:xfrm>
              <a:off x="7696160" y="3155687"/>
              <a:ext cx="1257061" cy="369332"/>
            </a:xfrm>
            <a:prstGeom prst="rect">
              <a:avLst/>
            </a:prstGeom>
            <a:noFill/>
          </p:spPr>
          <p:txBody>
            <a:bodyPr wrap="none" rtlCol="0" anchor="ctr">
              <a:noAutofit/>
            </a:bodyPr>
            <a:lstStyle/>
            <a:p>
              <a:pPr algn="l"/>
              <a:r>
                <a:rPr lang="en-US" sz="1400">
                  <a:solidFill>
                    <a:schemeClr val="tx1"/>
                  </a:solidFill>
                </a:rPr>
                <a:t>&lt;TIMESLOT&gt;</a:t>
              </a:r>
            </a:p>
          </p:txBody>
        </p:sp>
        <p:sp>
          <p:nvSpPr>
            <p:cNvPr id="43" name="Textbox"/>
            <p:cNvSpPr txBox="1">
              <a:spLocks/>
            </p:cNvSpPr>
            <p:nvPr userDrawn="1"/>
          </p:nvSpPr>
          <p:spPr>
            <a:xfrm>
              <a:off x="6209330" y="3155687"/>
              <a:ext cx="1388067" cy="369332"/>
            </a:xfrm>
            <a:prstGeom prst="rect">
              <a:avLst/>
            </a:prstGeom>
            <a:noFill/>
          </p:spPr>
          <p:txBody>
            <a:bodyPr wrap="none" rtlCol="0" anchor="ctr">
              <a:noAutofit/>
            </a:bodyPr>
            <a:lstStyle/>
            <a:p>
              <a:pPr algn="l"/>
              <a:r>
                <a:rPr lang="en-US" sz="1400">
                  <a:solidFill>
                    <a:schemeClr val="tx1"/>
                  </a:solidFill>
                </a:rPr>
                <a:t>&lt;RESPONSIBLE&gt;</a:t>
              </a:r>
            </a:p>
          </p:txBody>
        </p:sp>
        <p:sp>
          <p:nvSpPr>
            <p:cNvPr id="44" name="Textbox"/>
            <p:cNvSpPr txBox="1">
              <a:spLocks/>
            </p:cNvSpPr>
            <p:nvPr userDrawn="1"/>
          </p:nvSpPr>
          <p:spPr>
            <a:xfrm>
              <a:off x="9043221" y="3155687"/>
              <a:ext cx="684723" cy="369332"/>
            </a:xfrm>
            <a:prstGeom prst="rect">
              <a:avLst/>
            </a:prstGeom>
            <a:noFill/>
          </p:spPr>
          <p:txBody>
            <a:bodyPr wrap="none" rtlCol="0" anchor="ctr">
              <a:noAutofit/>
            </a:bodyPr>
            <a:lstStyle/>
            <a:p>
              <a:pPr algn="l"/>
              <a:r>
                <a:rPr lang="en-US" sz="1400">
                  <a:solidFill>
                    <a:schemeClr val="tx1"/>
                  </a:solidFill>
                </a:rPr>
                <a:t>&lt;DURATION&gt;</a:t>
              </a:r>
            </a:p>
          </p:txBody>
        </p:sp>
      </p:grpSp>
      <p:grpSp>
        <p:nvGrpSpPr>
          <p:cNvPr id="9" name="SP Agenda Subsection Highlight" hidden="1"/>
          <p:cNvGrpSpPr>
            <a:grpSpLocks/>
          </p:cNvGrpSpPr>
          <p:nvPr userDrawn="1"/>
        </p:nvGrpSpPr>
        <p:grpSpPr>
          <a:xfrm>
            <a:off x="853240" y="3679627"/>
            <a:ext cx="8189134" cy="369332"/>
            <a:chOff x="2265804" y="3694411"/>
            <a:chExt cx="8189134" cy="369332"/>
          </a:xfrm>
          <a:solidFill>
            <a:schemeClr val="accent1">
              <a:lumMod val="60000"/>
              <a:lumOff val="40000"/>
            </a:schemeClr>
          </a:solidFill>
        </p:grpSpPr>
        <p:sp>
          <p:nvSpPr>
            <p:cNvPr id="46" name="Textbox"/>
            <p:cNvSpPr txBox="1">
              <a:spLocks/>
            </p:cNvSpPr>
            <p:nvPr userDrawn="1"/>
          </p:nvSpPr>
          <p:spPr>
            <a:xfrm>
              <a:off x="2744123" y="3694411"/>
              <a:ext cx="3366444" cy="369332"/>
            </a:xfrm>
            <a:prstGeom prst="rect">
              <a:avLst/>
            </a:prstGeom>
            <a:noFill/>
          </p:spPr>
          <p:txBody>
            <a:bodyPr wrap="square" rtlCol="0" anchor="ctr">
              <a:normAutofit/>
            </a:bodyPr>
            <a:lstStyle/>
            <a:p>
              <a:pPr defTabSz="9334267">
                <a:tabLst>
                  <a:tab pos="9512062" algn="l"/>
                </a:tabLst>
              </a:pPr>
              <a:r>
                <a:rPr lang="en-US" sz="1400" b="1">
                  <a:solidFill>
                    <a:schemeClr val="tx1"/>
                  </a:solidFill>
                </a:rPr>
                <a:t>&lt;TEXT&gt;</a:t>
              </a:r>
            </a:p>
          </p:txBody>
        </p:sp>
        <p:sp>
          <p:nvSpPr>
            <p:cNvPr id="47" name="Textbox"/>
            <p:cNvSpPr txBox="1">
              <a:spLocks/>
            </p:cNvSpPr>
            <p:nvPr userDrawn="1"/>
          </p:nvSpPr>
          <p:spPr>
            <a:xfrm>
              <a:off x="2265804" y="3694411"/>
              <a:ext cx="379556" cy="369332"/>
            </a:xfrm>
            <a:prstGeom prst="rect">
              <a:avLst/>
            </a:prstGeom>
            <a:noFill/>
          </p:spPr>
          <p:txBody>
            <a:bodyPr wrap="none" rtlCol="0" anchor="ctr">
              <a:noAutofit/>
            </a:bodyPr>
            <a:lstStyle/>
            <a:p>
              <a:pPr algn="ctr"/>
              <a:r>
                <a:rPr lang="en-US" sz="1400" b="1">
                  <a:solidFill>
                    <a:schemeClr val="tx1"/>
                  </a:solidFill>
                </a:rPr>
                <a:t>&lt;N&gt;</a:t>
              </a:r>
            </a:p>
          </p:txBody>
        </p:sp>
        <p:sp>
          <p:nvSpPr>
            <p:cNvPr id="48" name="Textbox"/>
            <p:cNvSpPr txBox="1">
              <a:spLocks/>
            </p:cNvSpPr>
            <p:nvPr userDrawn="1"/>
          </p:nvSpPr>
          <p:spPr>
            <a:xfrm>
              <a:off x="9817944" y="3694411"/>
              <a:ext cx="636994" cy="369332"/>
            </a:xfrm>
            <a:prstGeom prst="rect">
              <a:avLst/>
            </a:prstGeom>
            <a:noFill/>
          </p:spPr>
          <p:txBody>
            <a:bodyPr wrap="none" rtlCol="0" anchor="ctr">
              <a:noAutofit/>
            </a:bodyPr>
            <a:lstStyle/>
            <a:p>
              <a:pPr algn="r"/>
              <a:r>
                <a:rPr lang="en-US" sz="1400" b="1">
                  <a:solidFill>
                    <a:schemeClr val="tx1"/>
                  </a:solidFill>
                </a:rPr>
                <a:t>&lt;P&gt;</a:t>
              </a:r>
            </a:p>
          </p:txBody>
        </p:sp>
        <p:sp>
          <p:nvSpPr>
            <p:cNvPr id="49" name="Textbox"/>
            <p:cNvSpPr txBox="1">
              <a:spLocks/>
            </p:cNvSpPr>
            <p:nvPr userDrawn="1"/>
          </p:nvSpPr>
          <p:spPr>
            <a:xfrm>
              <a:off x="7696160" y="3694411"/>
              <a:ext cx="1257061" cy="369332"/>
            </a:xfrm>
            <a:prstGeom prst="rect">
              <a:avLst/>
            </a:prstGeom>
            <a:noFill/>
          </p:spPr>
          <p:txBody>
            <a:bodyPr wrap="none" rtlCol="0" anchor="ctr">
              <a:noAutofit/>
            </a:bodyPr>
            <a:lstStyle/>
            <a:p>
              <a:pPr algn="l"/>
              <a:r>
                <a:rPr lang="en-US" sz="1400" b="1">
                  <a:solidFill>
                    <a:schemeClr val="tx1"/>
                  </a:solidFill>
                </a:rPr>
                <a:t>&lt;TIMESLOT&gt;</a:t>
              </a:r>
            </a:p>
          </p:txBody>
        </p:sp>
        <p:sp>
          <p:nvSpPr>
            <p:cNvPr id="50" name="Textbox"/>
            <p:cNvSpPr txBox="1">
              <a:spLocks/>
            </p:cNvSpPr>
            <p:nvPr userDrawn="1"/>
          </p:nvSpPr>
          <p:spPr>
            <a:xfrm>
              <a:off x="6209330" y="3694411"/>
              <a:ext cx="1388067" cy="369332"/>
            </a:xfrm>
            <a:prstGeom prst="rect">
              <a:avLst/>
            </a:prstGeom>
            <a:noFill/>
          </p:spPr>
          <p:txBody>
            <a:bodyPr wrap="none" rtlCol="0" anchor="ctr">
              <a:noAutofit/>
            </a:bodyPr>
            <a:lstStyle/>
            <a:p>
              <a:pPr algn="l"/>
              <a:r>
                <a:rPr lang="en-US" sz="1400" b="1">
                  <a:solidFill>
                    <a:schemeClr val="tx1"/>
                  </a:solidFill>
                </a:rPr>
                <a:t>&lt;RESPONSIBLE&gt;</a:t>
              </a:r>
            </a:p>
          </p:txBody>
        </p:sp>
        <p:sp>
          <p:nvSpPr>
            <p:cNvPr id="51" name="Textbox"/>
            <p:cNvSpPr txBox="1">
              <a:spLocks/>
            </p:cNvSpPr>
            <p:nvPr userDrawn="1"/>
          </p:nvSpPr>
          <p:spPr>
            <a:xfrm>
              <a:off x="9043221" y="3694411"/>
              <a:ext cx="684723" cy="369332"/>
            </a:xfrm>
            <a:prstGeom prst="rect">
              <a:avLst/>
            </a:prstGeom>
            <a:noFill/>
          </p:spPr>
          <p:txBody>
            <a:bodyPr wrap="none" rtlCol="0" anchor="ctr">
              <a:noAutofit/>
            </a:bodyPr>
            <a:lstStyle/>
            <a:p>
              <a:pPr algn="l"/>
              <a:r>
                <a:rPr lang="en-US" sz="1400" b="1">
                  <a:solidFill>
                    <a:schemeClr val="tx1"/>
                  </a:solidFill>
                </a:rPr>
                <a:t>&lt;DURATION&gt;</a:t>
              </a:r>
            </a:p>
          </p:txBody>
        </p:sp>
      </p:grpSp>
      <p:sp>
        <p:nvSpPr>
          <p:cNvPr id="2" name="Title">
            <a:extLst>
              <a:ext uri="{FF2B5EF4-FFF2-40B4-BE49-F238E27FC236}">
                <a16:creationId xmlns:a16="http://schemas.microsoft.com/office/drawing/2014/main" id="{AD3FC5EF-E69D-4618-8443-A903DF0604E7}"/>
              </a:ext>
            </a:extLst>
          </p:cNvPr>
          <p:cNvSpPr>
            <a:spLocks noGrp="1"/>
          </p:cNvSpPr>
          <p:nvPr>
            <p:ph type="title" idx="14" hasCustomPrompt="1"/>
          </p:nvPr>
        </p:nvSpPr>
        <p:spPr/>
        <p:txBody>
          <a:bodyPr/>
          <a:lstStyle/>
          <a:p>
            <a:r>
              <a:rPr lang="en-US"/>
              <a:t>Agenda</a:t>
            </a:r>
          </a:p>
        </p:txBody>
      </p:sp>
      <p:sp>
        <p:nvSpPr>
          <p:cNvPr id="38" name="Bar">
            <a:extLst>
              <a:ext uri="{FF2B5EF4-FFF2-40B4-BE49-F238E27FC236}">
                <a16:creationId xmlns:a16="http://schemas.microsoft.com/office/drawing/2014/main" id="{138C5D1F-7025-4361-82C0-442529977361}"/>
              </a:ext>
            </a:extLst>
          </p:cNvPr>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Tree>
    <p:extLst>
      <p:ext uri="{BB962C8B-B14F-4D97-AF65-F5344CB8AC3E}">
        <p14:creationId xmlns:p14="http://schemas.microsoft.com/office/powerpoint/2010/main" val="299548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P Divider 1">
    <p:bg>
      <p:bgPr>
        <a:solidFill>
          <a:schemeClr val="bg1"/>
        </a:solidFill>
        <a:effectLst/>
      </p:bgPr>
    </p:bg>
    <p:spTree>
      <p:nvGrpSpPr>
        <p:cNvPr id="1" name=""/>
        <p:cNvGrpSpPr/>
        <p:nvPr/>
      </p:nvGrpSpPr>
      <p:grpSpPr>
        <a:xfrm>
          <a:off x="0" y="0"/>
          <a:ext cx="0" cy="0"/>
          <a:chOff x="0" y="0"/>
          <a:chExt cx="0" cy="0"/>
        </a:xfrm>
      </p:grpSpPr>
      <p:grpSp>
        <p:nvGrpSpPr>
          <p:cNvPr id="71" name="SP Agenda Section" hidden="1">
            <a:extLst>
              <a:ext uri="{FF2B5EF4-FFF2-40B4-BE49-F238E27FC236}">
                <a16:creationId xmlns:a16="http://schemas.microsoft.com/office/drawing/2014/main" id="{91D61CFA-1A29-4B89-8F49-1E216E25DD2B}"/>
              </a:ext>
            </a:extLst>
          </p:cNvPr>
          <p:cNvGrpSpPr>
            <a:grpSpLocks/>
          </p:cNvGrpSpPr>
          <p:nvPr userDrawn="1"/>
        </p:nvGrpSpPr>
        <p:grpSpPr>
          <a:xfrm>
            <a:off x="381000" y="4096092"/>
            <a:ext cx="10080000" cy="369332"/>
            <a:chOff x="1797664" y="2085631"/>
            <a:chExt cx="5940745" cy="369332"/>
          </a:xfrm>
        </p:grpSpPr>
        <p:sp>
          <p:nvSpPr>
            <p:cNvPr id="72" name="Textbox">
              <a:extLst>
                <a:ext uri="{FF2B5EF4-FFF2-40B4-BE49-F238E27FC236}">
                  <a16:creationId xmlns:a16="http://schemas.microsoft.com/office/drawing/2014/main" id="{8BF45C0E-D24F-4800-98B2-20E0A3AC8C3F}"/>
                </a:ext>
              </a:extLst>
            </p:cNvPr>
            <p:cNvSpPr txBox="1">
              <a:spLocks/>
            </p:cNvSpPr>
            <p:nvPr userDrawn="1"/>
          </p:nvSpPr>
          <p:spPr>
            <a:xfrm>
              <a:off x="2140025" y="2085631"/>
              <a:ext cx="5598384" cy="369332"/>
            </a:xfrm>
            <a:prstGeom prst="rect">
              <a:avLst/>
            </a:prstGeom>
            <a:noFill/>
          </p:spPr>
          <p:txBody>
            <a:bodyPr wrap="square" rtlCol="0" anchor="ctr">
              <a:noAutofit/>
            </a:bodyPr>
            <a:lstStyle/>
            <a:p>
              <a:pPr defTabSz="9334267">
                <a:tabLst>
                  <a:tab pos="9512062" algn="l"/>
                </a:tabLst>
              </a:pPr>
              <a:r>
                <a:rPr lang="en-US" sz="3600" b="1">
                  <a:solidFill>
                    <a:schemeClr val="tx1"/>
                  </a:solidFill>
                </a:rPr>
                <a:t>&lt;TEXT&gt;</a:t>
              </a:r>
            </a:p>
          </p:txBody>
        </p:sp>
        <p:sp>
          <p:nvSpPr>
            <p:cNvPr id="73" name="Textbox">
              <a:extLst>
                <a:ext uri="{FF2B5EF4-FFF2-40B4-BE49-F238E27FC236}">
                  <a16:creationId xmlns:a16="http://schemas.microsoft.com/office/drawing/2014/main" id="{B36140C3-09D5-4D3F-906D-270C63E34027}"/>
                </a:ext>
              </a:extLst>
            </p:cNvPr>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3600" b="1">
                  <a:solidFill>
                    <a:schemeClr val="tx1"/>
                  </a:solidFill>
                </a:rPr>
                <a:t>&lt;N&gt;</a:t>
              </a:r>
            </a:p>
          </p:txBody>
        </p:sp>
        <p:sp>
          <p:nvSpPr>
            <p:cNvPr id="74" name="Textbox">
              <a:extLst>
                <a:ext uri="{FF2B5EF4-FFF2-40B4-BE49-F238E27FC236}">
                  <a16:creationId xmlns:a16="http://schemas.microsoft.com/office/drawing/2014/main" id="{871FFF1F-6558-47A3-B57A-1327C25BF06E}"/>
                </a:ext>
              </a:extLst>
            </p:cNvPr>
            <p:cNvSpPr txBox="1">
              <a:spLocks/>
            </p:cNvSpPr>
            <p:nvPr userDrawn="1"/>
          </p:nvSpPr>
          <p:spPr>
            <a:xfrm>
              <a:off x="6912263" y="2085631"/>
              <a:ext cx="0" cy="0"/>
            </a:xfrm>
            <a:prstGeom prst="rect">
              <a:avLst/>
            </a:prstGeom>
            <a:noFill/>
          </p:spPr>
          <p:txBody>
            <a:bodyPr wrap="none" rtlCol="0" anchor="ctr">
              <a:noAutofit/>
            </a:bodyPr>
            <a:lstStyle/>
            <a:p>
              <a:pPr algn="r"/>
              <a:r>
                <a:rPr lang="en-US" sz="1000">
                  <a:solidFill>
                    <a:schemeClr val="bg1"/>
                  </a:solidFill>
                </a:rPr>
                <a:t>&lt;P&gt;</a:t>
              </a:r>
            </a:p>
          </p:txBody>
        </p:sp>
        <p:sp>
          <p:nvSpPr>
            <p:cNvPr id="75" name="Textbox">
              <a:extLst>
                <a:ext uri="{FF2B5EF4-FFF2-40B4-BE49-F238E27FC236}">
                  <a16:creationId xmlns:a16="http://schemas.microsoft.com/office/drawing/2014/main" id="{98FFC8B2-AAEA-4B46-BACD-C8587958201A}"/>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a:solidFill>
                    <a:schemeClr val="bg1"/>
                  </a:solidFill>
                </a:rPr>
                <a:t>&lt;TIMESLOT&gt;</a:t>
              </a:r>
            </a:p>
          </p:txBody>
        </p:sp>
        <p:sp>
          <p:nvSpPr>
            <p:cNvPr id="76" name="Textbox">
              <a:extLst>
                <a:ext uri="{FF2B5EF4-FFF2-40B4-BE49-F238E27FC236}">
                  <a16:creationId xmlns:a16="http://schemas.microsoft.com/office/drawing/2014/main" id="{0E8F7A35-E5F6-48B1-BC2B-4D8D2886AA71}"/>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a:solidFill>
                    <a:schemeClr val="bg1"/>
                  </a:solidFill>
                </a:rPr>
                <a:t>&lt;RESPONSIBLE&gt;</a:t>
              </a:r>
            </a:p>
          </p:txBody>
        </p:sp>
        <p:sp>
          <p:nvSpPr>
            <p:cNvPr id="77" name="Textbox">
              <a:extLst>
                <a:ext uri="{FF2B5EF4-FFF2-40B4-BE49-F238E27FC236}">
                  <a16:creationId xmlns:a16="http://schemas.microsoft.com/office/drawing/2014/main" id="{D42D33A2-C40A-44B6-BE0C-4D7653C496BC}"/>
                </a:ext>
              </a:extLst>
            </p:cNvPr>
            <p:cNvSpPr txBox="1">
              <a:spLocks/>
            </p:cNvSpPr>
            <p:nvPr userDrawn="1"/>
          </p:nvSpPr>
          <p:spPr>
            <a:xfrm>
              <a:off x="6912263" y="2085631"/>
              <a:ext cx="0" cy="0"/>
            </a:xfrm>
            <a:prstGeom prst="rect">
              <a:avLst/>
            </a:prstGeom>
            <a:noFill/>
          </p:spPr>
          <p:txBody>
            <a:bodyPr wrap="none" rtlCol="0" anchor="ctr">
              <a:noAutofit/>
            </a:bodyPr>
            <a:lstStyle/>
            <a:p>
              <a:pPr algn="l"/>
              <a:r>
                <a:rPr lang="en-US" sz="1000">
                  <a:solidFill>
                    <a:schemeClr val="bg1"/>
                  </a:solidFill>
                </a:rPr>
                <a:t>&lt;DURATION&gt;</a:t>
              </a:r>
            </a:p>
          </p:txBody>
        </p:sp>
      </p:grpSp>
      <p:sp>
        <p:nvSpPr>
          <p:cNvPr id="31" name="SP Agenda Notice" hidden="1"/>
          <p:cNvSpPr>
            <a:spLocks noGrp="1"/>
          </p:cNvSpPr>
          <p:nvPr>
            <p:ph sz="quarter" idx="13" hasCustomPrompt="1"/>
          </p:nvPr>
        </p:nvSpPr>
        <p:spPr>
          <a:xfrm>
            <a:off x="12344400" y="48315"/>
            <a:ext cx="3103200" cy="0"/>
          </a:xfrm>
          <a:prstGeom prst="rect">
            <a:avLst/>
          </a:prstGeom>
          <a:solidFill>
            <a:schemeClr val="accent2"/>
          </a:solidFill>
        </p:spPr>
        <p:txBody>
          <a:bodyPr>
            <a:noAutofit/>
          </a:bodyPr>
          <a:lstStyle>
            <a:lvl1pPr marL="0" indent="0">
              <a:buFontTx/>
              <a:buNone/>
              <a:defRPr sz="800" b="0" i="0" baseline="0">
                <a:solidFill>
                  <a:schemeClr val="tx1"/>
                </a:solidFill>
              </a:defRPr>
            </a:lvl1pPr>
            <a:lvl2pPr marL="172641" marR="0" indent="-171450" algn="l" defTabSz="684593" rtl="0" eaLnBrk="1" fontAlgn="base" latinLnBrk="0" hangingPunct="1">
              <a:lnSpc>
                <a:spcPct val="100000"/>
              </a:lnSpc>
              <a:spcBef>
                <a:spcPct val="0"/>
              </a:spcBef>
              <a:spcAft>
                <a:spcPts val="0"/>
              </a:spcAft>
              <a:buClrTx/>
              <a:buSzTx/>
              <a:buFont typeface="Arial" panose="020B0604020202020204" pitchFamily="34" charset="0"/>
              <a:buChar char="•"/>
              <a:tabLst/>
              <a:defRPr sz="800" baseline="0">
                <a:solidFill>
                  <a:schemeClr val="tx1"/>
                </a:solidFill>
              </a:defRPr>
            </a:lvl2pPr>
            <a:lvl3pPr>
              <a:defRPr sz="900"/>
            </a:lvl3pPr>
            <a:lvl4pPr>
              <a:defRPr sz="900"/>
            </a:lvl4pPr>
            <a:lvl5pPr>
              <a:defRPr sz="900"/>
            </a:lvl5pPr>
          </a:lstStyle>
          <a:p>
            <a:pPr lvl="0"/>
            <a:r>
              <a:rPr lang="en-US" noProof="0"/>
              <a:t>This is the </a:t>
            </a:r>
            <a:r>
              <a:rPr lang="en-US" noProof="0" err="1"/>
              <a:t>SlideProof</a:t>
            </a:r>
            <a:r>
              <a:rPr lang="en-US" noProof="0"/>
              <a:t> Agenda Layout</a:t>
            </a:r>
          </a:p>
          <a:p>
            <a:pPr lvl="0"/>
            <a:r>
              <a:rPr lang="en-US" noProof="0"/>
              <a:t>http://www.veodin.com/slideproof/manual/agenda/</a:t>
            </a:r>
          </a:p>
          <a:p>
            <a:pPr lvl="0"/>
            <a:r>
              <a:rPr lang="en-US" noProof="0"/>
              <a:t>Use the Selection Pane (Alt+F10) to make the hidden shapes of the Agenda visible. Make sure you group them again after editing and rename them with </a:t>
            </a:r>
            <a:r>
              <a:rPr lang="en-US" noProof="0" err="1"/>
              <a:t>SlideProof</a:t>
            </a:r>
            <a:r>
              <a:rPr lang="en-US" noProof="0"/>
              <a:t> &gt; Agenda &gt; Rename Agenda Groups</a:t>
            </a:r>
          </a:p>
          <a:p>
            <a:pPr lvl="0"/>
            <a:r>
              <a:rPr lang="en-US" noProof="0"/>
              <a:t>Expected group names are:</a:t>
            </a:r>
          </a:p>
          <a:p>
            <a:pPr lvl="1"/>
            <a:endParaRPr lang="en-US" noProof="0"/>
          </a:p>
          <a:p>
            <a:pPr lvl="1"/>
            <a:r>
              <a:rPr lang="en-US" noProof="0"/>
              <a:t>SP Agenda Section - Mandatory</a:t>
            </a:r>
          </a:p>
          <a:p>
            <a:pPr lvl="1"/>
            <a:r>
              <a:rPr lang="en-US" noProof="0"/>
              <a:t>SP Agenda Section Highlight - Highlight the current section</a:t>
            </a:r>
          </a:p>
          <a:p>
            <a:pPr lvl="1"/>
            <a:r>
              <a:rPr lang="en-US" noProof="0"/>
              <a:t>SP Agenda Subsection - Mandatory if showing subsections</a:t>
            </a:r>
          </a:p>
          <a:p>
            <a:pPr lvl="1"/>
            <a:r>
              <a:rPr lang="en-US" noProof="0"/>
              <a:t>SP Agenda Subsection Highlight - Highlight the current subsection</a:t>
            </a:r>
          </a:p>
          <a:p>
            <a:pPr lvl="0"/>
            <a:r>
              <a:rPr lang="en-US" noProof="0"/>
              <a:t>Any shapes or images inside the groups will appear on the agenda pages. This notice (SP Agenda Notice) will not appear on the agenda pages.</a:t>
            </a:r>
          </a:p>
          <a:p>
            <a:pPr lvl="0"/>
            <a:r>
              <a:rPr lang="en-US" noProof="0"/>
              <a:t>Valid text placeholders are:</a:t>
            </a:r>
          </a:p>
          <a:p>
            <a:pPr lvl="1"/>
            <a:endParaRPr lang="en-US" noProof="0"/>
          </a:p>
          <a:p>
            <a:pPr lvl="1"/>
            <a:r>
              <a:rPr lang="en-US" noProof="0"/>
              <a:t>Section number:</a:t>
            </a:r>
          </a:p>
          <a:p>
            <a:pPr lvl="1"/>
            <a:r>
              <a:rPr lang="en-US" noProof="0"/>
              <a:t>&lt;N&gt; for Arabic number 1, 2, 3</a:t>
            </a:r>
          </a:p>
          <a:p>
            <a:pPr lvl="1"/>
            <a:r>
              <a:rPr lang="en-US" noProof="0"/>
              <a:t>&lt;R&gt; for Roman numeral I, II, III</a:t>
            </a:r>
          </a:p>
          <a:p>
            <a:pPr lvl="1"/>
            <a:r>
              <a:rPr lang="en-US" noProof="0"/>
              <a:t>&lt;RL&gt; for lower-case Roman numeral </a:t>
            </a:r>
            <a:r>
              <a:rPr lang="en-US" noProof="0" err="1"/>
              <a:t>i</a:t>
            </a:r>
            <a:r>
              <a:rPr lang="en-US" noProof="0"/>
              <a:t>, ii, iii</a:t>
            </a:r>
          </a:p>
          <a:p>
            <a:pPr lvl="1"/>
            <a:r>
              <a:rPr lang="en-US" noProof="0"/>
              <a:t>&lt;A&gt; for alphabetic character A, B, C</a:t>
            </a:r>
          </a:p>
          <a:p>
            <a:pPr lvl="1"/>
            <a:r>
              <a:rPr lang="en-US" noProof="0"/>
              <a:t>&lt;AL&gt; for lower-case Alphabetic character</a:t>
            </a:r>
          </a:p>
          <a:p>
            <a:pPr lvl="1"/>
            <a:r>
              <a:rPr lang="en-US" noProof="0"/>
              <a:t>&lt;TEXT&gt;</a:t>
            </a:r>
          </a:p>
          <a:p>
            <a:pPr lvl="1"/>
            <a:r>
              <a:rPr lang="en-US" noProof="0"/>
              <a:t>&lt;RESPONSIBLE&gt;</a:t>
            </a:r>
          </a:p>
          <a:p>
            <a:pPr lvl="1"/>
            <a:r>
              <a:rPr lang="en-US" noProof="0"/>
              <a:t>&lt;TIMESLOT&gt;</a:t>
            </a:r>
          </a:p>
          <a:p>
            <a:pPr lvl="1"/>
            <a:r>
              <a:rPr lang="en-US" noProof="0"/>
              <a:t>&lt;DURATION&gt; for duration</a:t>
            </a:r>
          </a:p>
          <a:p>
            <a:pPr lvl="1"/>
            <a:r>
              <a:rPr lang="en-US" noProof="0"/>
              <a:t>&lt;P&gt; for page number</a:t>
            </a:r>
          </a:p>
          <a:p>
            <a:pPr lvl="0"/>
            <a:r>
              <a:rPr lang="en-US" noProof="0"/>
              <a:t>If you want the agenda to be vertically centered on each Agenda slide, rename this layout to:</a:t>
            </a:r>
          </a:p>
          <a:p>
            <a:pPr lvl="1"/>
            <a:endParaRPr lang="en-US" noProof="0"/>
          </a:p>
          <a:p>
            <a:pPr lvl="1"/>
            <a:r>
              <a:rPr lang="en-US" noProof="0"/>
              <a:t>SP Agenda Vertical</a:t>
            </a:r>
          </a:p>
        </p:txBody>
      </p:sp>
      <p:grpSp>
        <p:nvGrpSpPr>
          <p:cNvPr id="78" name="SP Agenda Subsection" hidden="1">
            <a:extLst>
              <a:ext uri="{FF2B5EF4-FFF2-40B4-BE49-F238E27FC236}">
                <a16:creationId xmlns:a16="http://schemas.microsoft.com/office/drawing/2014/main" id="{3CDEAECC-3C3D-40DC-8048-05157150AD6E}"/>
              </a:ext>
            </a:extLst>
          </p:cNvPr>
          <p:cNvGrpSpPr>
            <a:grpSpLocks/>
          </p:cNvGrpSpPr>
          <p:nvPr userDrawn="1"/>
        </p:nvGrpSpPr>
        <p:grpSpPr>
          <a:xfrm>
            <a:off x="381000" y="4096092"/>
            <a:ext cx="10080000" cy="369332"/>
            <a:chOff x="1797664" y="2085631"/>
            <a:chExt cx="5940745" cy="369332"/>
          </a:xfrm>
        </p:grpSpPr>
        <p:sp>
          <p:nvSpPr>
            <p:cNvPr id="79" name="Textbox">
              <a:extLst>
                <a:ext uri="{FF2B5EF4-FFF2-40B4-BE49-F238E27FC236}">
                  <a16:creationId xmlns:a16="http://schemas.microsoft.com/office/drawing/2014/main" id="{584D4FFB-892A-49C8-973F-893B258E19BF}"/>
                </a:ext>
              </a:extLst>
            </p:cNvPr>
            <p:cNvSpPr txBox="1">
              <a:spLocks/>
            </p:cNvSpPr>
            <p:nvPr userDrawn="1"/>
          </p:nvSpPr>
          <p:spPr>
            <a:xfrm>
              <a:off x="2140025" y="2085631"/>
              <a:ext cx="5598384" cy="369332"/>
            </a:xfrm>
            <a:prstGeom prst="rect">
              <a:avLst/>
            </a:prstGeom>
            <a:noFill/>
          </p:spPr>
          <p:txBody>
            <a:bodyPr wrap="square" rtlCol="0" anchor="ctr">
              <a:noAutofit/>
            </a:bodyPr>
            <a:lstStyle/>
            <a:p>
              <a:pPr defTabSz="9334267">
                <a:tabLst>
                  <a:tab pos="9512062" algn="l"/>
                </a:tabLst>
              </a:pPr>
              <a:r>
                <a:rPr lang="en-US" sz="3600" b="1">
                  <a:solidFill>
                    <a:schemeClr val="tx1"/>
                  </a:solidFill>
                </a:rPr>
                <a:t>&lt;TEXT&gt;</a:t>
              </a:r>
            </a:p>
          </p:txBody>
        </p:sp>
        <p:sp>
          <p:nvSpPr>
            <p:cNvPr id="80" name="Textbox">
              <a:extLst>
                <a:ext uri="{FF2B5EF4-FFF2-40B4-BE49-F238E27FC236}">
                  <a16:creationId xmlns:a16="http://schemas.microsoft.com/office/drawing/2014/main" id="{BB144044-4B4E-495D-8D8D-9D01BCCA9A24}"/>
                </a:ext>
              </a:extLst>
            </p:cNvPr>
            <p:cNvSpPr txBox="1">
              <a:spLocks/>
            </p:cNvSpPr>
            <p:nvPr userDrawn="1"/>
          </p:nvSpPr>
          <p:spPr>
            <a:xfrm>
              <a:off x="1797664" y="2085631"/>
              <a:ext cx="379556" cy="369332"/>
            </a:xfrm>
            <a:prstGeom prst="rect">
              <a:avLst/>
            </a:prstGeom>
            <a:noFill/>
          </p:spPr>
          <p:txBody>
            <a:bodyPr wrap="none" rtlCol="0" anchor="ctr">
              <a:noAutofit/>
            </a:bodyPr>
            <a:lstStyle/>
            <a:p>
              <a:pPr algn="ctr"/>
              <a:r>
                <a:rPr lang="en-US" sz="3600" b="1">
                  <a:solidFill>
                    <a:schemeClr val="tx1"/>
                  </a:solidFill>
                </a:rPr>
                <a:t>&lt;N&gt;</a:t>
              </a:r>
            </a:p>
          </p:txBody>
        </p:sp>
        <p:sp>
          <p:nvSpPr>
            <p:cNvPr id="81" name="Textbox">
              <a:extLst>
                <a:ext uri="{FF2B5EF4-FFF2-40B4-BE49-F238E27FC236}">
                  <a16:creationId xmlns:a16="http://schemas.microsoft.com/office/drawing/2014/main" id="{72849E41-8C22-4F28-A058-02BC25DF49BB}"/>
                </a:ext>
              </a:extLst>
            </p:cNvPr>
            <p:cNvSpPr txBox="1">
              <a:spLocks/>
            </p:cNvSpPr>
            <p:nvPr userDrawn="1"/>
          </p:nvSpPr>
          <p:spPr>
            <a:xfrm>
              <a:off x="6912263" y="2086339"/>
              <a:ext cx="0" cy="0"/>
            </a:xfrm>
            <a:prstGeom prst="rect">
              <a:avLst/>
            </a:prstGeom>
            <a:noFill/>
          </p:spPr>
          <p:txBody>
            <a:bodyPr wrap="none" rtlCol="0" anchor="ctr">
              <a:noAutofit/>
            </a:bodyPr>
            <a:lstStyle/>
            <a:p>
              <a:pPr algn="r"/>
              <a:r>
                <a:rPr lang="en-US" sz="1000" b="1">
                  <a:solidFill>
                    <a:schemeClr val="bg1"/>
                  </a:solidFill>
                </a:rPr>
                <a:t>&lt;P&gt;</a:t>
              </a:r>
            </a:p>
          </p:txBody>
        </p:sp>
        <p:sp>
          <p:nvSpPr>
            <p:cNvPr id="82" name="Textbox">
              <a:extLst>
                <a:ext uri="{FF2B5EF4-FFF2-40B4-BE49-F238E27FC236}">
                  <a16:creationId xmlns:a16="http://schemas.microsoft.com/office/drawing/2014/main" id="{CA1BEB0B-B88B-4782-BF66-3BC90122CA1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a:solidFill>
                    <a:schemeClr val="bg1"/>
                  </a:solidFill>
                </a:rPr>
                <a:t>&lt;TIMESLOT&gt;</a:t>
              </a:r>
            </a:p>
          </p:txBody>
        </p:sp>
        <p:sp>
          <p:nvSpPr>
            <p:cNvPr id="83" name="Textbox">
              <a:extLst>
                <a:ext uri="{FF2B5EF4-FFF2-40B4-BE49-F238E27FC236}">
                  <a16:creationId xmlns:a16="http://schemas.microsoft.com/office/drawing/2014/main" id="{2488CE60-C0C7-4375-8E28-316DE55D3DE1}"/>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a:solidFill>
                    <a:schemeClr val="bg1"/>
                  </a:solidFill>
                </a:rPr>
                <a:t>&lt;RESPONSIBLE&gt;</a:t>
              </a:r>
            </a:p>
          </p:txBody>
        </p:sp>
        <p:sp>
          <p:nvSpPr>
            <p:cNvPr id="84" name="Textbox">
              <a:extLst>
                <a:ext uri="{FF2B5EF4-FFF2-40B4-BE49-F238E27FC236}">
                  <a16:creationId xmlns:a16="http://schemas.microsoft.com/office/drawing/2014/main" id="{FDCF7982-797D-46DB-BA8C-F96B93FBBFAF}"/>
                </a:ext>
              </a:extLst>
            </p:cNvPr>
            <p:cNvSpPr txBox="1">
              <a:spLocks/>
            </p:cNvSpPr>
            <p:nvPr userDrawn="1"/>
          </p:nvSpPr>
          <p:spPr>
            <a:xfrm>
              <a:off x="6912263" y="2086339"/>
              <a:ext cx="0" cy="0"/>
            </a:xfrm>
            <a:prstGeom prst="rect">
              <a:avLst/>
            </a:prstGeom>
            <a:noFill/>
          </p:spPr>
          <p:txBody>
            <a:bodyPr wrap="none" rtlCol="0" anchor="ctr">
              <a:noAutofit/>
            </a:bodyPr>
            <a:lstStyle/>
            <a:p>
              <a:pPr algn="l"/>
              <a:r>
                <a:rPr lang="en-US" sz="1000" b="1">
                  <a:solidFill>
                    <a:schemeClr val="bg1"/>
                  </a:solidFill>
                </a:rPr>
                <a:t>&lt;DURATION&gt;</a:t>
              </a:r>
            </a:p>
          </p:txBody>
        </p:sp>
      </p:grpSp>
    </p:spTree>
    <p:extLst>
      <p:ext uri="{BB962C8B-B14F-4D97-AF65-F5344CB8AC3E}">
        <p14:creationId xmlns:p14="http://schemas.microsoft.com/office/powerpoint/2010/main" val="424429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1164">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cSld name="2_Title Slide with Dark Pictur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4"/>
          <p:cNvSpPr>
            <a:spLocks noGrp="1"/>
          </p:cNvSpPr>
          <p:nvPr>
            <p:ph type="title" hasCustomPrompt="1"/>
          </p:nvPr>
        </p:nvSpPr>
        <p:spPr>
          <a:xfrm>
            <a:off x="379647" y="1869197"/>
            <a:ext cx="11423555" cy="1905000"/>
          </a:xfrm>
        </p:spPr>
        <p:txBody>
          <a:bodyPr anchor="b"/>
          <a:lstStyle>
            <a:lvl1pPr>
              <a:lnSpc>
                <a:spcPct val="80000"/>
              </a:lnSpc>
              <a:defRPr sz="4400">
                <a:solidFill>
                  <a:schemeClr val="bg1"/>
                </a:solidFill>
              </a:defRPr>
            </a:lvl1pPr>
          </a:lstStyle>
          <a:p>
            <a:r>
              <a:rPr lang="en-US"/>
              <a:t>Click to edit</a:t>
            </a:r>
            <a:br>
              <a:rPr lang="en-US"/>
            </a:br>
            <a:r>
              <a:rPr lang="en-US"/>
              <a:t>master title style</a:t>
            </a:r>
            <a:endParaRPr/>
          </a:p>
        </p:txBody>
      </p:sp>
      <p:sp>
        <p:nvSpPr>
          <p:cNvPr id="18" name="Rectangle 17"/>
          <p:cNvSpPr/>
          <p:nvPr/>
        </p:nvSpPr>
        <p:spPr>
          <a:xfrm>
            <a:off x="379647" y="3890957"/>
            <a:ext cx="530283"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endParaRPr>
          </a:p>
        </p:txBody>
      </p:sp>
      <p:sp>
        <p:nvSpPr>
          <p:cNvPr id="12" name="Subtitle 2"/>
          <p:cNvSpPr>
            <a:spLocks noGrp="1"/>
          </p:cNvSpPr>
          <p:nvPr>
            <p:ph type="subTitle" idx="1" hasCustomPrompt="1"/>
          </p:nvPr>
        </p:nvSpPr>
        <p:spPr>
          <a:xfrm>
            <a:off x="379647" y="4133088"/>
            <a:ext cx="8229600" cy="438912"/>
          </a:xfrm>
        </p:spPr>
        <p:txBody>
          <a:bodyPr>
            <a:noAutofit/>
          </a:bodyPr>
          <a:lstStyle>
            <a:lvl1pPr marL="0" indent="0" algn="l">
              <a:spcBef>
                <a:spcPts val="0"/>
              </a:spcBef>
              <a:buNone/>
              <a:defRPr sz="3000">
                <a:solidFill>
                  <a:schemeClr val="bg1"/>
                </a:solidFill>
                <a:latin typeface="MetricHPE Light" panose="020B030303020206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Speaker name and title</a:t>
            </a:r>
            <a:endParaRPr/>
          </a:p>
        </p:txBody>
      </p:sp>
      <p:sp>
        <p:nvSpPr>
          <p:cNvPr id="19" name="Text Placeholder 7"/>
          <p:cNvSpPr>
            <a:spLocks noGrp="1"/>
          </p:cNvSpPr>
          <p:nvPr>
            <p:ph type="body" sz="quarter" idx="13" hasCustomPrompt="1"/>
          </p:nvPr>
        </p:nvSpPr>
        <p:spPr>
          <a:xfrm>
            <a:off x="379647" y="4577983"/>
            <a:ext cx="5489578" cy="339214"/>
          </a:xfrm>
        </p:spPr>
        <p:txBody>
          <a:bodyPr>
            <a:noAutofit/>
          </a:bodyPr>
          <a:lstStyle>
            <a:lvl1pPr marL="0" indent="0">
              <a:spcBef>
                <a:spcPts val="0"/>
              </a:spcBef>
              <a:buNone/>
              <a:defRPr sz="2000" baseline="0">
                <a:solidFill>
                  <a:schemeClr val="bg1"/>
                </a:solidFill>
                <a:latin typeface="MetricHPE Light" panose="020B03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lang="en-US"/>
              <a:t>Month day, year</a:t>
            </a:r>
            <a:endParaRPr/>
          </a:p>
        </p:txBody>
      </p:sp>
      <p:pic>
        <p:nvPicPr>
          <p:cNvPr id="16" name="Picture 1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06423" y="456997"/>
            <a:ext cx="3035808" cy="1225296"/>
          </a:xfrm>
          <a:prstGeom prst="rect">
            <a:avLst/>
          </a:prstGeom>
        </p:spPr>
      </p:pic>
    </p:spTree>
    <p:extLst>
      <p:ext uri="{BB962C8B-B14F-4D97-AF65-F5344CB8AC3E}">
        <p14:creationId xmlns:p14="http://schemas.microsoft.com/office/powerpoint/2010/main" val="142054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5837C125-1DBF-4F22-925B-D8481E8BC23A}"/>
              </a:ext>
            </a:extLst>
          </p:cNvPr>
          <p:cNvSpPr>
            <a:spLocks noGrp="1"/>
          </p:cNvSpPr>
          <p:nvPr>
            <p:ph type="pic" sz="quarter" idx="15" hasCustomPrompt="1"/>
          </p:nvPr>
        </p:nvSpPr>
        <p:spPr>
          <a:xfrm>
            <a:off x="0" y="0"/>
            <a:ext cx="12192000" cy="6858000"/>
          </a:xfrm>
        </p:spPr>
        <p:txBody>
          <a:bodyPr rIns="1828800" bIns="90000" anchor="ctr"/>
          <a:lstStyle>
            <a:lvl1pPr marL="0" indent="0" algn="r">
              <a:buNone/>
              <a:defRPr>
                <a:latin typeface="+mn-lt"/>
              </a:defRPr>
            </a:lvl1pPr>
          </a:lstStyle>
          <a:p>
            <a:r>
              <a:rPr lang="en-US"/>
              <a:t>Click to add picture</a:t>
            </a:r>
          </a:p>
        </p:txBody>
      </p:sp>
      <p:sp>
        <p:nvSpPr>
          <p:cNvPr id="8" name="Title">
            <a:extLst>
              <a:ext uri="{FF2B5EF4-FFF2-40B4-BE49-F238E27FC236}">
                <a16:creationId xmlns:a16="http://schemas.microsoft.com/office/drawing/2014/main" id="{1D8D4E77-E0A3-4D09-ACAE-F1308CF36BFA}"/>
              </a:ext>
            </a:extLst>
          </p:cNvPr>
          <p:cNvSpPr>
            <a:spLocks noGrp="1"/>
          </p:cNvSpPr>
          <p:nvPr>
            <p:ph type="title" hasCustomPrompt="1"/>
          </p:nvPr>
        </p:nvSpPr>
        <p:spPr>
          <a:xfrm>
            <a:off x="292839" y="2743510"/>
            <a:ext cx="5923811" cy="1485280"/>
          </a:xfrm>
        </p:spPr>
        <p:txBody>
          <a:bodyPr lIns="91440" tIns="91440" rIns="91440" bIns="91440" anchor="t"/>
          <a:lstStyle>
            <a:lvl1pPr>
              <a:defRPr sz="3200" baseline="0"/>
            </a:lvl1pPr>
          </a:lstStyle>
          <a:p>
            <a:r>
              <a:rPr lang="en-US"/>
              <a:t>Click to add section header</a:t>
            </a:r>
            <a:br>
              <a:rPr lang="en-US"/>
            </a:br>
            <a:r>
              <a:rPr lang="en-US"/>
              <a:t>or big idea statement</a:t>
            </a:r>
          </a:p>
        </p:txBody>
      </p:sp>
      <p:sp>
        <p:nvSpPr>
          <p:cNvPr id="3" name="Slide Number Placeholder">
            <a:extLst>
              <a:ext uri="{FF2B5EF4-FFF2-40B4-BE49-F238E27FC236}">
                <a16:creationId xmlns:a16="http://schemas.microsoft.com/office/drawing/2014/main" id="{8809E328-E168-4AEC-AD9B-18A4ACAAA4FA}"/>
              </a:ext>
            </a:extLst>
          </p:cNvPr>
          <p:cNvSpPr>
            <a:spLocks noGrp="1"/>
          </p:cNvSpPr>
          <p:nvPr>
            <p:ph type="sldNum" sz="quarter" idx="17"/>
          </p:nvPr>
        </p:nvSpPr>
        <p:spPr/>
        <p:txBody>
          <a:bodyPr/>
          <a:lstStyle/>
          <a:p>
            <a:pPr defTabSz="1088421">
              <a:buFontTx/>
              <a:buBlip>
                <a:blip r:embed="rId2"/>
              </a:buBlip>
            </a:pPr>
            <a:fld id="{104FC826-72BB-4AF1-BA01-A94F7396A7DC}" type="slidenum">
              <a:rPr lang="en-US" smtClean="0"/>
              <a:pPr defTabSz="1088421">
                <a:buFontTx/>
                <a:buBlip>
                  <a:blip r:embed="rId2"/>
                </a:buBlip>
              </a:pPr>
              <a:t>‹#›</a:t>
            </a:fld>
            <a:endParaRPr lang="en-US"/>
          </a:p>
        </p:txBody>
      </p:sp>
      <p:sp>
        <p:nvSpPr>
          <p:cNvPr id="2" name="Footer Placeholder">
            <a:extLst>
              <a:ext uri="{FF2B5EF4-FFF2-40B4-BE49-F238E27FC236}">
                <a16:creationId xmlns:a16="http://schemas.microsoft.com/office/drawing/2014/main" id="{D456EB42-66C6-4FC9-8A72-F78974DE8485}"/>
              </a:ext>
            </a:extLst>
          </p:cNvPr>
          <p:cNvSpPr>
            <a:spLocks noGrp="1"/>
          </p:cNvSpPr>
          <p:nvPr>
            <p:ph type="ftr" sz="quarter" idx="16"/>
          </p:nvPr>
        </p:nvSpPr>
        <p:spPr/>
        <p:txBody>
          <a:bodyPr/>
          <a:lstStyle/>
          <a:p>
            <a:r>
              <a:rPr lang="en-US"/>
              <a:t>CONFIDENTIAL | AUTHORIZED </a:t>
            </a:r>
          </a:p>
        </p:txBody>
      </p:sp>
    </p:spTree>
    <p:extLst>
      <p:ext uri="{BB962C8B-B14F-4D97-AF65-F5344CB8AC3E}">
        <p14:creationId xmlns:p14="http://schemas.microsoft.com/office/powerpoint/2010/main" val="1378479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wo Content and Headings">
    <p:spTree>
      <p:nvGrpSpPr>
        <p:cNvPr id="1" name=""/>
        <p:cNvGrpSpPr/>
        <p:nvPr/>
      </p:nvGrpSpPr>
      <p:grpSpPr>
        <a:xfrm>
          <a:off x="0" y="0"/>
          <a:ext cx="0" cy="0"/>
          <a:chOff x="0" y="0"/>
          <a:chExt cx="0" cy="0"/>
        </a:xfrm>
      </p:grpSpPr>
      <p:sp>
        <p:nvSpPr>
          <p:cNvPr id="18" name="Rectangle 17"/>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endParaRPr>
          </a:p>
        </p:txBody>
      </p:sp>
      <p:sp>
        <p:nvSpPr>
          <p:cNvPr id="22" name="Content Placeholder 14"/>
          <p:cNvSpPr>
            <a:spLocks noGrp="1"/>
          </p:cNvSpPr>
          <p:nvPr>
            <p:ph sz="quarter" idx="17"/>
          </p:nvPr>
        </p:nvSpPr>
        <p:spPr>
          <a:xfrm>
            <a:off x="283500" y="1376363"/>
            <a:ext cx="5518586" cy="4719637"/>
          </a:xfrm>
          <a:ln>
            <a:noFill/>
            <a:miter lim="800000"/>
          </a:ln>
        </p:spPr>
        <p:txBody>
          <a:bodyPr lIns="91440"/>
          <a:lstStyle>
            <a:lvl1pPr>
              <a:defRPr>
                <a:latin typeface="MetricHPE" panose="020B0503030202060203" pitchFamily="34" charset="0"/>
              </a:defRPr>
            </a:lvl1pPr>
            <a:lvl2pPr>
              <a:defRPr>
                <a:latin typeface="MetricHPE" panose="020B0503030202060203" pitchFamily="34" charset="0"/>
              </a:defRPr>
            </a:lvl2pPr>
            <a:lvl3pPr>
              <a:defRPr>
                <a:latin typeface="MetricHPE" panose="020B0503030202060203" pitchFamily="34" charset="0"/>
              </a:defRPr>
            </a:lvl3pPr>
            <a:lvl4pPr>
              <a:defRPr>
                <a:latin typeface="MetricHPE" panose="020B0503030202060203" pitchFamily="34" charset="0"/>
              </a:defRPr>
            </a:lvl4pPr>
            <a:lvl5pPr>
              <a:defRPr>
                <a:latin typeface="MetricHPE"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7"/>
          <p:cNvSpPr>
            <a:spLocks noGrp="1"/>
          </p:cNvSpPr>
          <p:nvPr>
            <p:ph type="body" sz="quarter" idx="19" hasCustomPrompt="1"/>
          </p:nvPr>
        </p:nvSpPr>
        <p:spPr>
          <a:xfrm>
            <a:off x="288095" y="995363"/>
            <a:ext cx="5513908" cy="381000"/>
          </a:xfrm>
          <a:ln>
            <a:noFill/>
            <a:miter lim="800000"/>
          </a:ln>
        </p:spPr>
        <p:txBody>
          <a:bodyPr lIns="91440">
            <a:noAutofit/>
          </a:bodyPr>
          <a:lstStyle>
            <a:lvl1pPr marL="0" indent="0">
              <a:spcBef>
                <a:spcPts val="0"/>
              </a:spcBef>
              <a:buNone/>
              <a:defRPr sz="2200" b="1" baseline="0">
                <a:latin typeface="MetricHPE" panose="020B05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a:t>
            </a:r>
            <a:r>
              <a:rPr lang="en-US"/>
              <a:t>heading</a:t>
            </a:r>
            <a:endParaRPr/>
          </a:p>
        </p:txBody>
      </p:sp>
      <p:sp>
        <p:nvSpPr>
          <p:cNvPr id="25" name="Content Placeholder 14"/>
          <p:cNvSpPr>
            <a:spLocks noGrp="1"/>
          </p:cNvSpPr>
          <p:nvPr>
            <p:ph sz="quarter" idx="20"/>
          </p:nvPr>
        </p:nvSpPr>
        <p:spPr>
          <a:xfrm>
            <a:off x="6292414" y="1376363"/>
            <a:ext cx="5518586" cy="4719637"/>
          </a:xfrm>
          <a:ln>
            <a:noFill/>
            <a:miter lim="800000"/>
          </a:ln>
        </p:spPr>
        <p:txBody>
          <a:bodyPr lIns="91440"/>
          <a:lstStyle>
            <a:lvl1pPr>
              <a:defRPr>
                <a:latin typeface="MetricHPE" panose="020B0503030202060203" pitchFamily="34" charset="0"/>
              </a:defRPr>
            </a:lvl1pPr>
            <a:lvl2pPr>
              <a:defRPr>
                <a:latin typeface="MetricHPE" panose="020B0503030202060203" pitchFamily="34" charset="0"/>
              </a:defRPr>
            </a:lvl2pPr>
            <a:lvl3pPr>
              <a:defRPr>
                <a:latin typeface="MetricHPE" panose="020B0503030202060203" pitchFamily="34" charset="0"/>
              </a:defRPr>
            </a:lvl3pPr>
            <a:lvl4pPr>
              <a:defRPr>
                <a:latin typeface="MetricHPE" panose="020B0503030202060203" pitchFamily="34" charset="0"/>
              </a:defRPr>
            </a:lvl4pPr>
            <a:lvl5pPr>
              <a:defRPr>
                <a:latin typeface="MetricHPE"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p:cNvSpPr>
            <a:spLocks noGrp="1"/>
          </p:cNvSpPr>
          <p:nvPr>
            <p:ph type="body" sz="quarter" idx="21" hasCustomPrompt="1"/>
          </p:nvPr>
        </p:nvSpPr>
        <p:spPr>
          <a:xfrm>
            <a:off x="6297009" y="995363"/>
            <a:ext cx="5513908" cy="381000"/>
          </a:xfrm>
          <a:ln>
            <a:noFill/>
            <a:miter lim="800000"/>
          </a:ln>
        </p:spPr>
        <p:txBody>
          <a:bodyPr lIns="91440">
            <a:noAutofit/>
          </a:bodyPr>
          <a:lstStyle>
            <a:lvl1pPr marL="0" indent="0">
              <a:spcBef>
                <a:spcPts val="0"/>
              </a:spcBef>
              <a:buNone/>
              <a:defRPr sz="2200" b="1" baseline="0">
                <a:latin typeface="MetricHPE" panose="020B0503030202060203"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a:t>
            </a:r>
            <a:r>
              <a:rPr lang="en-US"/>
              <a:t>heading</a:t>
            </a:r>
            <a:endParaRPr/>
          </a:p>
        </p:txBody>
      </p:sp>
      <p:pic>
        <p:nvPicPr>
          <p:cNvPr id="27" name="Picture 2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22"/>
          </p:nvPr>
        </p:nvSpPr>
        <p:spPr/>
        <p:txBody>
          <a:bodyPr/>
          <a:lstStyle>
            <a:lvl1pPr>
              <a:defRPr>
                <a:latin typeface="MetricHPE" panose="020B0503030202060203" pitchFamily="34" charset="0"/>
              </a:defRPr>
            </a:lvl1pPr>
          </a:lstStyle>
          <a:p>
            <a:r>
              <a:rPr lang="en-US">
                <a:solidFill>
                  <a:srgbClr val="787871"/>
                </a:solidFill>
              </a:rPr>
              <a:t>HPE Confidential - For training purposes only</a:t>
            </a:r>
          </a:p>
        </p:txBody>
      </p:sp>
      <p:sp>
        <p:nvSpPr>
          <p:cNvPr id="3" name="Slide Number Placeholder 2"/>
          <p:cNvSpPr>
            <a:spLocks noGrp="1"/>
          </p:cNvSpPr>
          <p:nvPr>
            <p:ph type="sldNum" sz="quarter" idx="23"/>
          </p:nvPr>
        </p:nvSpPr>
        <p:spPr/>
        <p:txBody>
          <a:bodyPr/>
          <a:lstStyle>
            <a:lvl1pPr>
              <a:defRPr>
                <a:latin typeface="MetricHPE" panose="020B0503030202060203" pitchFamily="34" charset="0"/>
              </a:defRPr>
            </a:lvl1pPr>
          </a:lstStyle>
          <a:p>
            <a:pPr defTabSz="1088421"/>
            <a:fld id="{104FC826-72BB-4AF1-BA01-A94F7396A7DC}" type="slidenum">
              <a:rPr lang="en-US" smtClean="0">
                <a:solidFill>
                  <a:srgbClr val="787871"/>
                </a:solidFill>
              </a:rPr>
              <a:pPr defTabSz="1088421"/>
              <a:t>‹#›</a:t>
            </a:fld>
            <a:endParaRPr lang="en-US">
              <a:solidFill>
                <a:srgbClr val="787871"/>
              </a:solidFill>
            </a:endParaRPr>
          </a:p>
        </p:txBody>
      </p:sp>
      <p:sp>
        <p:nvSpPr>
          <p:cNvPr id="4" name="Title 3">
            <a:extLst>
              <a:ext uri="{FF2B5EF4-FFF2-40B4-BE49-F238E27FC236}">
                <a16:creationId xmlns:a16="http://schemas.microsoft.com/office/drawing/2014/main" id="{73A8584B-E718-4F58-9AF1-BDBF5AD7FFF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348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7" name="Rectangle 16"/>
          <p:cNvSpPr/>
          <p:nvPr userDrawn="1"/>
        </p:nvSpPr>
        <p:spPr>
          <a:xfrm>
            <a:off x="385100" y="843885"/>
            <a:ext cx="685711"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0"/>
            </a:endParaRPr>
          </a:p>
        </p:txBody>
      </p:sp>
      <p:sp>
        <p:nvSpPr>
          <p:cNvPr id="5" name="Text Placeholder 4"/>
          <p:cNvSpPr>
            <a:spLocks noGrp="1"/>
          </p:cNvSpPr>
          <p:nvPr>
            <p:ph type="body" sz="quarter" idx="17"/>
          </p:nvPr>
        </p:nvSpPr>
        <p:spPr>
          <a:xfrm>
            <a:off x="285750" y="999160"/>
            <a:ext cx="11525249" cy="5096839"/>
          </a:xfrm>
        </p:spPr>
        <p:txBody>
          <a:bodyPr lIns="91440" rIns="91440"/>
          <a:lstStyle>
            <a:lvl1pPr>
              <a:buClrTx/>
              <a:defRPr>
                <a:latin typeface="MetricHPE" panose="020B0503030202060203" pitchFamily="34" charset="0"/>
              </a:defRPr>
            </a:lvl1pPr>
            <a:lvl2pPr>
              <a:buClrTx/>
              <a:defRPr>
                <a:latin typeface="MetricHPE" panose="020B0503030202060203" pitchFamily="34" charset="0"/>
              </a:defRPr>
            </a:lvl2pPr>
            <a:lvl3pPr>
              <a:buClrTx/>
              <a:defRPr>
                <a:latin typeface="MetricHPE" panose="020B0503030202060203" pitchFamily="34" charset="0"/>
              </a:defRPr>
            </a:lvl3pPr>
            <a:lvl4pPr>
              <a:buClrTx/>
              <a:defRPr>
                <a:latin typeface="MetricHPE" panose="020B0503030202060203" pitchFamily="34" charset="0"/>
              </a:defRPr>
            </a:lvl4pPr>
            <a:lvl5pPr>
              <a:buClrTx/>
              <a:defRPr>
                <a:latin typeface="MetricHPE" panose="020B050303020206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3" name="Picture 2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1000" y="6246014"/>
            <a:ext cx="954000" cy="274320"/>
          </a:xfrm>
          <a:prstGeom prst="rect">
            <a:avLst/>
          </a:prstGeom>
        </p:spPr>
      </p:pic>
      <p:sp>
        <p:nvSpPr>
          <p:cNvPr id="2" name="Footer Placeholder 1"/>
          <p:cNvSpPr>
            <a:spLocks noGrp="1"/>
          </p:cNvSpPr>
          <p:nvPr>
            <p:ph type="ftr" sz="quarter" idx="18"/>
          </p:nvPr>
        </p:nvSpPr>
        <p:spPr/>
        <p:txBody>
          <a:bodyPr/>
          <a:lstStyle>
            <a:lvl1pPr>
              <a:defRPr>
                <a:latin typeface="MetricHPE" panose="020B0503030202060203" pitchFamily="34" charset="0"/>
              </a:defRPr>
            </a:lvl1pPr>
          </a:lstStyle>
          <a:p>
            <a:r>
              <a:rPr lang="en-US"/>
              <a:t>HPE Confidential - For training purposes only</a:t>
            </a:r>
          </a:p>
        </p:txBody>
      </p:sp>
      <p:sp>
        <p:nvSpPr>
          <p:cNvPr id="3" name="Slide Number Placeholder 2"/>
          <p:cNvSpPr>
            <a:spLocks noGrp="1"/>
          </p:cNvSpPr>
          <p:nvPr>
            <p:ph type="sldNum" sz="quarter" idx="19"/>
          </p:nvPr>
        </p:nvSpPr>
        <p:spPr/>
        <p:txBody>
          <a:bodyPr/>
          <a:lstStyle>
            <a:lvl1pPr>
              <a:defRPr>
                <a:latin typeface="MetricHPE" panose="020B0503030202060203" pitchFamily="34" charset="0"/>
              </a:defRPr>
            </a:lvl1pPr>
          </a:lstStyle>
          <a:p>
            <a:pPr defTabSz="1088421">
              <a:buFontTx/>
              <a:buBlip>
                <a:blip r:embed="rId3"/>
              </a:buBlip>
            </a:pPr>
            <a:fld id="{104FC826-72BB-4AF1-BA01-A94F7396A7DC}" type="slidenum">
              <a:rPr lang="en-US" smtClean="0"/>
              <a:pPr defTabSz="1088421">
                <a:buFontTx/>
                <a:buBlip>
                  <a:blip r:embed="rId3"/>
                </a:buBlip>
              </a:pPr>
              <a:t>‹#›</a:t>
            </a:fld>
            <a:endParaRPr lang="en-US"/>
          </a:p>
        </p:txBody>
      </p:sp>
      <p:sp>
        <p:nvSpPr>
          <p:cNvPr id="4" name="Title 3">
            <a:extLst>
              <a:ext uri="{FF2B5EF4-FFF2-40B4-BE49-F238E27FC236}">
                <a16:creationId xmlns:a16="http://schemas.microsoft.com/office/drawing/2014/main" id="{232753FE-5D9A-4A5E-B0B2-3DAAE2EB35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4486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with Edge to Edge Picture">
    <p:bg>
      <p:bgPr>
        <a:solidFill>
          <a:schemeClr val="tx1"/>
        </a:solidFill>
        <a:effectLst/>
      </p:bgPr>
    </p:bg>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3B62DF6E-A83A-4117-A2ED-B4864BA8330A}"/>
              </a:ext>
            </a:extLst>
          </p:cNvPr>
          <p:cNvSpPr>
            <a:spLocks noGrp="1"/>
          </p:cNvSpPr>
          <p:nvPr>
            <p:ph type="pic" sz="quarter" idx="15" hasCustomPrompt="1"/>
          </p:nvPr>
        </p:nvSpPr>
        <p:spPr>
          <a:xfrm>
            <a:off x="0" y="0"/>
            <a:ext cx="12192000" cy="6858000"/>
          </a:xfrm>
          <a:solidFill>
            <a:schemeClr val="tx1"/>
          </a:solidFill>
        </p:spPr>
        <p:txBody>
          <a:bodyPr rIns="90000" bIns="360000" anchor="b"/>
          <a:lstStyle>
            <a:lvl1pPr marL="0" indent="0" algn="ctr">
              <a:buNone/>
              <a:defRPr>
                <a:solidFill>
                  <a:schemeClr val="bg1"/>
                </a:solidFill>
                <a:latin typeface="+mn-lt"/>
              </a:defRPr>
            </a:lvl1pPr>
          </a:lstStyle>
          <a:p>
            <a:r>
              <a:rPr lang="en-US"/>
              <a:t>Picture placeholder</a:t>
            </a:r>
          </a:p>
        </p:txBody>
      </p:sp>
      <p:sp>
        <p:nvSpPr>
          <p:cNvPr id="10" name="Title"/>
          <p:cNvSpPr>
            <a:spLocks noGrp="1"/>
          </p:cNvSpPr>
          <p:nvPr>
            <p:ph type="title" hasCustomPrompt="1"/>
          </p:nvPr>
        </p:nvSpPr>
        <p:spPr>
          <a:xfrm>
            <a:off x="1414463" y="685801"/>
            <a:ext cx="9363075" cy="5480050"/>
          </a:xfrm>
        </p:spPr>
        <p:txBody>
          <a:bodyPr lIns="91440" tIns="91440" rIns="91440" bIns="91440" anchor="ctr" anchorCtr="0"/>
          <a:lstStyle>
            <a:lvl1pPr algn="ctr">
              <a:defRPr sz="4000" baseline="0">
                <a:solidFill>
                  <a:schemeClr val="bg1"/>
                </a:solidFill>
              </a:defRPr>
            </a:lvl1pPr>
          </a:lstStyle>
          <a:p>
            <a:r>
              <a:rPr lang="en-US"/>
              <a:t>Click to add section header</a:t>
            </a:r>
          </a:p>
        </p:txBody>
      </p:sp>
    </p:spTree>
    <p:extLst>
      <p:ext uri="{BB962C8B-B14F-4D97-AF65-F5344CB8AC3E}">
        <p14:creationId xmlns:p14="http://schemas.microsoft.com/office/powerpoint/2010/main" val="291923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with Picture">
    <p:spTree>
      <p:nvGrpSpPr>
        <p:cNvPr id="1" name=""/>
        <p:cNvGrpSpPr/>
        <p:nvPr/>
      </p:nvGrpSpPr>
      <p:grpSpPr>
        <a:xfrm>
          <a:off x="0" y="0"/>
          <a:ext cx="0" cy="0"/>
          <a:chOff x="0" y="0"/>
          <a:chExt cx="0" cy="0"/>
        </a:xfrm>
      </p:grpSpPr>
      <p:sp>
        <p:nvSpPr>
          <p:cNvPr id="14" name="Picture Placeholder">
            <a:extLst>
              <a:ext uri="{FF2B5EF4-FFF2-40B4-BE49-F238E27FC236}">
                <a16:creationId xmlns:a16="http://schemas.microsoft.com/office/drawing/2014/main" id="{3B62DF6E-A83A-4117-A2ED-B4864BA8330A}"/>
              </a:ext>
            </a:extLst>
          </p:cNvPr>
          <p:cNvSpPr>
            <a:spLocks noGrp="1"/>
          </p:cNvSpPr>
          <p:nvPr>
            <p:ph type="pic" sz="quarter" idx="15" hasCustomPrompt="1"/>
          </p:nvPr>
        </p:nvSpPr>
        <p:spPr>
          <a:xfrm>
            <a:off x="0" y="1504950"/>
            <a:ext cx="12192000" cy="3295651"/>
          </a:xfrm>
          <a:solidFill>
            <a:schemeClr val="tx1"/>
          </a:solidFill>
        </p:spPr>
        <p:txBody>
          <a:bodyPr rIns="1828800" bIns="90000" anchor="ctr"/>
          <a:lstStyle>
            <a:lvl1pPr marL="0" indent="0" algn="r">
              <a:buNone/>
              <a:defRPr>
                <a:solidFill>
                  <a:schemeClr val="bg1"/>
                </a:solidFill>
                <a:latin typeface="+mn-lt"/>
              </a:defRPr>
            </a:lvl1pPr>
          </a:lstStyle>
          <a:p>
            <a:r>
              <a:rPr lang="en-US"/>
              <a:t>Picture placeholder</a:t>
            </a:r>
          </a:p>
        </p:txBody>
      </p:sp>
      <p:sp>
        <p:nvSpPr>
          <p:cNvPr id="11" name="Subtitle"/>
          <p:cNvSpPr>
            <a:spLocks noGrp="1"/>
          </p:cNvSpPr>
          <p:nvPr>
            <p:ph type="body" sz="quarter" idx="14"/>
          </p:nvPr>
        </p:nvSpPr>
        <p:spPr>
          <a:xfrm>
            <a:off x="292100" y="3258636"/>
            <a:ext cx="8228011" cy="533400"/>
          </a:xfrm>
        </p:spPr>
        <p:txBody>
          <a:bodyPr lIns="91440" tIns="91440" rIns="91440" bIns="91440">
            <a:noAutofit/>
          </a:bodyPr>
          <a:lstStyle>
            <a:lvl1pPr marL="0" indent="0">
              <a:spcBef>
                <a:spcPts val="0"/>
              </a:spcBef>
              <a:buFontTx/>
              <a:buNone/>
              <a:defRPr sz="2600">
                <a:solidFill>
                  <a:schemeClr val="bg1"/>
                </a:solidFill>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0" name="Title"/>
          <p:cNvSpPr>
            <a:spLocks noGrp="1"/>
          </p:cNvSpPr>
          <p:nvPr>
            <p:ph type="title" hasCustomPrompt="1"/>
          </p:nvPr>
        </p:nvSpPr>
        <p:spPr>
          <a:xfrm>
            <a:off x="292101" y="2686713"/>
            <a:ext cx="8522208" cy="499365"/>
          </a:xfrm>
        </p:spPr>
        <p:txBody>
          <a:bodyPr lIns="91440" tIns="91440" rIns="91440" bIns="91440" anchor="b" anchorCtr="0"/>
          <a:lstStyle>
            <a:lvl1pPr>
              <a:defRPr sz="3200" baseline="0">
                <a:solidFill>
                  <a:schemeClr val="bg1"/>
                </a:solidFill>
              </a:defRPr>
            </a:lvl1pPr>
          </a:lstStyle>
          <a:p>
            <a:r>
              <a:rPr lang="en-US"/>
              <a:t>Click to add section header</a:t>
            </a:r>
          </a:p>
        </p:txBody>
      </p:sp>
      <p:sp>
        <p:nvSpPr>
          <p:cNvPr id="4" name="Slide Number Placeholder">
            <a:extLst>
              <a:ext uri="{FF2B5EF4-FFF2-40B4-BE49-F238E27FC236}">
                <a16:creationId xmlns:a16="http://schemas.microsoft.com/office/drawing/2014/main" id="{C8CDE3DB-5BD1-43F6-94A6-D47A00235D79}"/>
              </a:ext>
            </a:extLst>
          </p:cNvPr>
          <p:cNvSpPr>
            <a:spLocks noGrp="1"/>
          </p:cNvSpPr>
          <p:nvPr>
            <p:ph type="sldNum" sz="quarter" idx="17"/>
          </p:nvPr>
        </p:nvSpPr>
        <p:spPr/>
        <p:txBody>
          <a:bodyPr/>
          <a:lstStyle/>
          <a:p>
            <a:pPr defTabSz="1088421"/>
            <a:fld id="{104FC826-72BB-4AF1-BA01-A94F7396A7DC}" type="slidenum">
              <a:rPr lang="en-US" smtClean="0"/>
              <a:pPr defTabSz="1088421"/>
              <a:t>‹#›</a:t>
            </a:fld>
            <a:endParaRPr lang="en-US"/>
          </a:p>
        </p:txBody>
      </p:sp>
      <p:sp>
        <p:nvSpPr>
          <p:cNvPr id="3" name="Footer Placeholder">
            <a:extLst>
              <a:ext uri="{FF2B5EF4-FFF2-40B4-BE49-F238E27FC236}">
                <a16:creationId xmlns:a16="http://schemas.microsoft.com/office/drawing/2014/main" id="{EEEF92A3-A948-430A-BA72-93EBB9877D77}"/>
              </a:ext>
            </a:extLst>
          </p:cNvPr>
          <p:cNvSpPr>
            <a:spLocks noGrp="1"/>
          </p:cNvSpPr>
          <p:nvPr>
            <p:ph type="ftr" sz="quarter" idx="16"/>
          </p:nvPr>
        </p:nvSpPr>
        <p:spPr/>
        <p:txBody>
          <a:bodyPr/>
          <a:lstStyle/>
          <a:p>
            <a:r>
              <a:rPr lang="en-US"/>
              <a:t>CONFIDENTIAL | AUTHORIZED </a:t>
            </a:r>
          </a:p>
        </p:txBody>
      </p:sp>
    </p:spTree>
    <p:extLst>
      <p:ext uri="{BB962C8B-B14F-4D97-AF65-F5344CB8AC3E}">
        <p14:creationId xmlns:p14="http://schemas.microsoft.com/office/powerpoint/2010/main" val="307029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een Frame Divider">
    <p:spTree>
      <p:nvGrpSpPr>
        <p:cNvPr id="1" name=""/>
        <p:cNvGrpSpPr/>
        <p:nvPr/>
      </p:nvGrpSpPr>
      <p:grpSpPr>
        <a:xfrm>
          <a:off x="0" y="0"/>
          <a:ext cx="0" cy="0"/>
          <a:chOff x="0" y="0"/>
          <a:chExt cx="0" cy="0"/>
        </a:xfrm>
      </p:grpSpPr>
      <p:sp>
        <p:nvSpPr>
          <p:cNvPr id="17" name="Text"/>
          <p:cNvSpPr>
            <a:spLocks noGrp="1"/>
          </p:cNvSpPr>
          <p:nvPr>
            <p:ph type="body" sz="quarter" idx="14"/>
          </p:nvPr>
        </p:nvSpPr>
        <p:spPr>
          <a:xfrm>
            <a:off x="288994" y="2871000"/>
            <a:ext cx="8522208" cy="2735980"/>
          </a:xfrm>
        </p:spPr>
        <p:txBody>
          <a:bodyPr lIns="91440" tIns="91440" rIns="91440" bIns="91440">
            <a:noAutofit/>
          </a:bodyPr>
          <a:lstStyle>
            <a:lvl1pPr marL="0" indent="0">
              <a:spcBef>
                <a:spcPts val="0"/>
              </a:spcBef>
              <a:buFontTx/>
              <a:buNone/>
              <a:defRPr sz="2600">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8" name="Bar"/>
          <p:cNvSpPr/>
          <p:nvPr userDrawn="1"/>
        </p:nvSpPr>
        <p:spPr>
          <a:xfrm>
            <a:off x="377894" y="2716146"/>
            <a:ext cx="8522208" cy="54864"/>
          </a:xfrm>
          <a:prstGeom prst="rect">
            <a:avLst/>
          </a:prstGeom>
          <a:solidFill>
            <a:srgbClr val="01A9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16" name="Title"/>
          <p:cNvSpPr>
            <a:spLocks noGrp="1"/>
          </p:cNvSpPr>
          <p:nvPr>
            <p:ph type="title" hasCustomPrompt="1"/>
          </p:nvPr>
        </p:nvSpPr>
        <p:spPr>
          <a:xfrm>
            <a:off x="288995" y="685800"/>
            <a:ext cx="8522208" cy="1957353"/>
          </a:xfrm>
        </p:spPr>
        <p:txBody>
          <a:bodyPr lIns="91440" tIns="91440" rIns="91440" bIns="91440" anchor="b" anchorCtr="0"/>
          <a:lstStyle>
            <a:lvl1pPr>
              <a:defRPr sz="3200" baseline="0"/>
            </a:lvl1pPr>
          </a:lstStyle>
          <a:p>
            <a:r>
              <a:rPr lang="en-US"/>
              <a:t>Click to add section header</a:t>
            </a:r>
          </a:p>
        </p:txBody>
      </p:sp>
      <p:sp>
        <p:nvSpPr>
          <p:cNvPr id="5" name="Slide Number Placeholder">
            <a:extLst>
              <a:ext uri="{FF2B5EF4-FFF2-40B4-BE49-F238E27FC236}">
                <a16:creationId xmlns:a16="http://schemas.microsoft.com/office/drawing/2014/main" id="{B699D1C6-DBB0-43D0-BC06-19A6E62C1986}"/>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DCAA7B61-F2C7-43C9-A11F-B48C4ED2EBCF}"/>
              </a:ext>
            </a:extLst>
          </p:cNvPr>
          <p:cNvSpPr>
            <a:spLocks noGrp="1"/>
          </p:cNvSpPr>
          <p:nvPr>
            <p:ph type="ftr" sz="quarter" idx="15"/>
          </p:nvPr>
        </p:nvSpPr>
        <p:spPr/>
        <p:txBody>
          <a:bodyPr/>
          <a:lstStyle/>
          <a:p>
            <a:r>
              <a:rPr lang="en-US"/>
              <a:t>CONFIDENTIAL | AUTHORIZED </a:t>
            </a:r>
          </a:p>
        </p:txBody>
      </p:sp>
    </p:spTree>
    <p:extLst>
      <p:ext uri="{BB962C8B-B14F-4D97-AF65-F5344CB8AC3E}">
        <p14:creationId xmlns:p14="http://schemas.microsoft.com/office/powerpoint/2010/main" val="2789513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urple Frame Divider">
    <p:spTree>
      <p:nvGrpSpPr>
        <p:cNvPr id="1" name=""/>
        <p:cNvGrpSpPr/>
        <p:nvPr/>
      </p:nvGrpSpPr>
      <p:grpSpPr>
        <a:xfrm>
          <a:off x="0" y="0"/>
          <a:ext cx="0" cy="0"/>
          <a:chOff x="0" y="0"/>
          <a:chExt cx="0" cy="0"/>
        </a:xfrm>
      </p:grpSpPr>
      <p:sp>
        <p:nvSpPr>
          <p:cNvPr id="13" name="Text">
            <a:extLst>
              <a:ext uri="{FF2B5EF4-FFF2-40B4-BE49-F238E27FC236}">
                <a16:creationId xmlns:a16="http://schemas.microsoft.com/office/drawing/2014/main" id="{B6844C8B-60DD-4EDB-AF8B-41A6695EFCF6}"/>
              </a:ext>
            </a:extLst>
          </p:cNvPr>
          <p:cNvSpPr>
            <a:spLocks noGrp="1"/>
          </p:cNvSpPr>
          <p:nvPr>
            <p:ph type="body" sz="quarter" idx="14"/>
          </p:nvPr>
        </p:nvSpPr>
        <p:spPr>
          <a:xfrm>
            <a:off x="288994" y="2871000"/>
            <a:ext cx="8522208" cy="2735980"/>
          </a:xfrm>
        </p:spPr>
        <p:txBody>
          <a:bodyPr lIns="91440" tIns="91440" rIns="91440" bIns="91440">
            <a:noAutofit/>
          </a:bodyPr>
          <a:lstStyle>
            <a:lvl1pPr marL="0" indent="0">
              <a:spcBef>
                <a:spcPts val="0"/>
              </a:spcBef>
              <a:buFontTx/>
              <a:buNone/>
              <a:defRPr sz="2600">
                <a:latin typeface="+mn-lt"/>
              </a:defRPr>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pPr lvl="0"/>
            <a:r>
              <a:rPr lang="en-US"/>
              <a:t>Click to edit Master text styles</a:t>
            </a:r>
          </a:p>
        </p:txBody>
      </p:sp>
      <p:sp>
        <p:nvSpPr>
          <p:cNvPr id="16" name="Bar"/>
          <p:cNvSpPr/>
          <p:nvPr userDrawn="1"/>
        </p:nvSpPr>
        <p:spPr>
          <a:xfrm>
            <a:off x="377894" y="2716146"/>
            <a:ext cx="8522208" cy="548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88421"/>
            <a:endParaRPr lang="en-US" sz="2150">
              <a:solidFill>
                <a:prstClr val="white"/>
              </a:solidFill>
              <a:latin typeface="MetricHPE" panose="020B0503030202060203" pitchFamily="34" charset="-18"/>
            </a:endParaRPr>
          </a:p>
        </p:txBody>
      </p:sp>
      <p:sp>
        <p:nvSpPr>
          <p:cNvPr id="8" name="Title">
            <a:extLst>
              <a:ext uri="{FF2B5EF4-FFF2-40B4-BE49-F238E27FC236}">
                <a16:creationId xmlns:a16="http://schemas.microsoft.com/office/drawing/2014/main" id="{2CE5726B-4E9B-428F-B8BF-52038F1B0EF7}"/>
              </a:ext>
            </a:extLst>
          </p:cNvPr>
          <p:cNvSpPr>
            <a:spLocks noGrp="1"/>
          </p:cNvSpPr>
          <p:nvPr>
            <p:ph type="title" hasCustomPrompt="1"/>
          </p:nvPr>
        </p:nvSpPr>
        <p:spPr>
          <a:xfrm>
            <a:off x="288995" y="685800"/>
            <a:ext cx="8522208" cy="1957353"/>
          </a:xfrm>
        </p:spPr>
        <p:txBody>
          <a:bodyPr lIns="91440" tIns="91440" rIns="91440" bIns="91440" anchor="b" anchorCtr="0"/>
          <a:lstStyle>
            <a:lvl1pPr>
              <a:defRPr sz="3200" baseline="0"/>
            </a:lvl1pPr>
          </a:lstStyle>
          <a:p>
            <a:r>
              <a:rPr lang="en-US"/>
              <a:t>Click to add section header</a:t>
            </a:r>
          </a:p>
        </p:txBody>
      </p:sp>
      <p:sp>
        <p:nvSpPr>
          <p:cNvPr id="3" name="Slide Number Placeholder">
            <a:extLst>
              <a:ext uri="{FF2B5EF4-FFF2-40B4-BE49-F238E27FC236}">
                <a16:creationId xmlns:a16="http://schemas.microsoft.com/office/drawing/2014/main" id="{0B94C82C-D24B-4532-B992-AD884CD16A94}"/>
              </a:ext>
            </a:extLst>
          </p:cNvPr>
          <p:cNvSpPr>
            <a:spLocks noGrp="1"/>
          </p:cNvSpPr>
          <p:nvPr>
            <p:ph type="sldNum" sz="quarter" idx="16"/>
          </p:nvPr>
        </p:nvSpPr>
        <p:spPr/>
        <p:txBody>
          <a:bodyPr/>
          <a:lstStyle/>
          <a:p>
            <a:pPr defTabSz="1088421"/>
            <a:fld id="{104FC826-72BB-4AF1-BA01-A94F7396A7DC}" type="slidenum">
              <a:rPr lang="en-US" smtClean="0"/>
              <a:pPr defTabSz="1088421"/>
              <a:t>‹#›</a:t>
            </a:fld>
            <a:endParaRPr lang="en-US"/>
          </a:p>
        </p:txBody>
      </p:sp>
      <p:sp>
        <p:nvSpPr>
          <p:cNvPr id="2" name="Footer Placeholder">
            <a:extLst>
              <a:ext uri="{FF2B5EF4-FFF2-40B4-BE49-F238E27FC236}">
                <a16:creationId xmlns:a16="http://schemas.microsoft.com/office/drawing/2014/main" id="{6B49B78C-62D9-4CBC-82AE-117CC49AA73F}"/>
              </a:ext>
            </a:extLst>
          </p:cNvPr>
          <p:cNvSpPr>
            <a:spLocks noGrp="1"/>
          </p:cNvSpPr>
          <p:nvPr>
            <p:ph type="ftr" sz="quarter" idx="15"/>
          </p:nvPr>
        </p:nvSpPr>
        <p:spPr/>
        <p:txBody>
          <a:bodyPr/>
          <a:lstStyle/>
          <a:p>
            <a:r>
              <a:rPr lang="en-US"/>
              <a:t>CONFIDENTIAL | AUTHORIZED </a:t>
            </a:r>
          </a:p>
        </p:txBody>
      </p:sp>
    </p:spTree>
    <p:extLst>
      <p:ext uri="{BB962C8B-B14F-4D97-AF65-F5344CB8AC3E}">
        <p14:creationId xmlns:p14="http://schemas.microsoft.com/office/powerpoint/2010/main" val="371715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Slide Number Placeholder">
            <a:extLst>
              <a:ext uri="{FF2B5EF4-FFF2-40B4-BE49-F238E27FC236}">
                <a16:creationId xmlns:a16="http://schemas.microsoft.com/office/drawing/2014/main" id="{F759ED98-483C-42F4-AA52-F2F638877580}"/>
              </a:ext>
            </a:extLst>
          </p:cNvPr>
          <p:cNvSpPr>
            <a:spLocks noGrp="1"/>
          </p:cNvSpPr>
          <p:nvPr>
            <p:ph type="sldNum" sz="quarter" idx="4"/>
          </p:nvPr>
        </p:nvSpPr>
        <p:spPr>
          <a:xfrm>
            <a:off x="11202856" y="6301811"/>
            <a:ext cx="684344" cy="365125"/>
          </a:xfrm>
          <a:prstGeom prst="rect">
            <a:avLst/>
          </a:prstGeom>
        </p:spPr>
        <p:txBody>
          <a:bodyPr vert="horz" lIns="91440" tIns="45720" rIns="91440" bIns="45720" rtlCol="0" anchor="ctr"/>
          <a:lstStyle>
            <a:lvl1pPr marL="205699" indent="-205699" algn="l">
              <a:lnSpc>
                <a:spcPct val="90000"/>
              </a:lnSpc>
              <a:buSzPct val="120000"/>
              <a:buFontTx/>
              <a:buBlip>
                <a:blip r:embed="rId53"/>
              </a:buBlip>
              <a:defRPr sz="2000" kern="1200" cap="all" normalizeH="0" baseline="10000">
                <a:solidFill>
                  <a:schemeClr val="bg2"/>
                </a:solidFill>
                <a:latin typeface="+mn-lt"/>
              </a:defRPr>
            </a:lvl1pPr>
          </a:lstStyle>
          <a:p>
            <a:pPr defTabSz="1088421"/>
            <a:fld id="{104FC826-72BB-4AF1-BA01-A94F7396A7DC}" type="slidenum">
              <a:rPr lang="en-US" smtClean="0"/>
              <a:pPr defTabSz="1088421"/>
              <a:t>‹#›</a:t>
            </a:fld>
            <a:endParaRPr lang="en-US"/>
          </a:p>
        </p:txBody>
      </p:sp>
      <p:sp>
        <p:nvSpPr>
          <p:cNvPr id="8" name="Footer Placeholder">
            <a:extLst>
              <a:ext uri="{FF2B5EF4-FFF2-40B4-BE49-F238E27FC236}">
                <a16:creationId xmlns:a16="http://schemas.microsoft.com/office/drawing/2014/main" id="{58400D4D-D383-483A-A797-47C73BC11038}"/>
              </a:ext>
            </a:extLst>
          </p:cNvPr>
          <p:cNvSpPr>
            <a:spLocks noGrp="1"/>
          </p:cNvSpPr>
          <p:nvPr>
            <p:ph type="ftr" sz="quarter" idx="3"/>
          </p:nvPr>
        </p:nvSpPr>
        <p:spPr>
          <a:xfrm>
            <a:off x="3721696" y="6129337"/>
            <a:ext cx="7481160" cy="411581"/>
          </a:xfrm>
          <a:prstGeom prst="rect">
            <a:avLst/>
          </a:prstGeom>
        </p:spPr>
        <p:txBody>
          <a:bodyPr vert="horz" lIns="90000" tIns="0" rIns="90000" bIns="0" rtlCol="0" anchor="b"/>
          <a:lstStyle>
            <a:lvl1pPr algn="r">
              <a:lnSpc>
                <a:spcPct val="90000"/>
              </a:lnSpc>
              <a:defRPr sz="1200" cap="all" baseline="0">
                <a:solidFill>
                  <a:schemeClr val="bg2"/>
                </a:solidFill>
                <a:latin typeface="+mn-lt"/>
              </a:defRPr>
            </a:lvl1pPr>
          </a:lstStyle>
          <a:p>
            <a:r>
              <a:rPr lang="en-US"/>
              <a:t>CONFIDENTIAL | AUTHORIZED </a:t>
            </a:r>
          </a:p>
        </p:txBody>
      </p:sp>
      <p:sp>
        <p:nvSpPr>
          <p:cNvPr id="17" name="Element">
            <a:extLst>
              <a:ext uri="{FF2B5EF4-FFF2-40B4-BE49-F238E27FC236}">
                <a16:creationId xmlns:a16="http://schemas.microsoft.com/office/drawing/2014/main" id="{C38F67B8-84E4-471A-83C2-5829945DB925}"/>
              </a:ext>
            </a:extLst>
          </p:cNvPr>
          <p:cNvSpPr>
            <a:spLocks noChangeAspect="1"/>
          </p:cNvSpPr>
          <p:nvPr/>
        </p:nvSpPr>
        <p:spPr>
          <a:xfrm>
            <a:off x="381000" y="6246577"/>
            <a:ext cx="951511" cy="272927"/>
          </a:xfrm>
          <a:custGeom>
            <a:avLst/>
            <a:gdLst>
              <a:gd name="connsiteX0" fmla="*/ 0 w 951511"/>
              <a:gd name="connsiteY0" fmla="*/ 0 h 272927"/>
              <a:gd name="connsiteX1" fmla="*/ 0 w 951511"/>
              <a:gd name="connsiteY1" fmla="*/ 272927 h 272927"/>
              <a:gd name="connsiteX2" fmla="*/ 0 w 951511"/>
              <a:gd name="connsiteY2" fmla="*/ 272927 h 272927"/>
              <a:gd name="connsiteX3" fmla="*/ 951511 w 951511"/>
              <a:gd name="connsiteY3" fmla="*/ 272927 h 272927"/>
              <a:gd name="connsiteX4" fmla="*/ 951511 w 951511"/>
              <a:gd name="connsiteY4" fmla="*/ 0 h 272927"/>
              <a:gd name="connsiteX5" fmla="*/ 0 w 951511"/>
              <a:gd name="connsiteY5" fmla="*/ 0 h 272927"/>
              <a:gd name="connsiteX6" fmla="*/ 891783 w 951511"/>
              <a:gd name="connsiteY6" fmla="*/ 214028 h 272927"/>
              <a:gd name="connsiteX7" fmla="*/ 59729 w 951511"/>
              <a:gd name="connsiteY7" fmla="*/ 214028 h 272927"/>
              <a:gd name="connsiteX8" fmla="*/ 59729 w 951511"/>
              <a:gd name="connsiteY8" fmla="*/ 59729 h 272927"/>
              <a:gd name="connsiteX9" fmla="*/ 892612 w 951511"/>
              <a:gd name="connsiteY9" fmla="*/ 59729 h 272927"/>
              <a:gd name="connsiteX10" fmla="*/ 892612 w 951511"/>
              <a:gd name="connsiteY10" fmla="*/ 214028 h 27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1511" h="272927">
                <a:moveTo>
                  <a:pt x="0" y="0"/>
                </a:moveTo>
                <a:lnTo>
                  <a:pt x="0" y="272927"/>
                </a:lnTo>
                <a:lnTo>
                  <a:pt x="0" y="272927"/>
                </a:lnTo>
                <a:lnTo>
                  <a:pt x="951511" y="272927"/>
                </a:lnTo>
                <a:lnTo>
                  <a:pt x="951511" y="0"/>
                </a:lnTo>
                <a:lnTo>
                  <a:pt x="0" y="0"/>
                </a:lnTo>
                <a:close/>
                <a:moveTo>
                  <a:pt x="891783" y="214028"/>
                </a:moveTo>
                <a:lnTo>
                  <a:pt x="59729" y="214028"/>
                </a:lnTo>
                <a:lnTo>
                  <a:pt x="59729" y="59729"/>
                </a:lnTo>
                <a:lnTo>
                  <a:pt x="892612" y="59729"/>
                </a:lnTo>
                <a:lnTo>
                  <a:pt x="892612" y="214028"/>
                </a:lnTo>
                <a:close/>
              </a:path>
            </a:pathLst>
          </a:custGeom>
          <a:solidFill>
            <a:srgbClr val="01A982"/>
          </a:solidFill>
          <a:ln w="8283" cap="flat">
            <a:noFill/>
            <a:prstDash val="solid"/>
            <a:miter/>
          </a:ln>
        </p:spPr>
        <p:txBody>
          <a:bodyPr rtlCol="0" anchor="ctr"/>
          <a:lstStyle/>
          <a:p>
            <a:endParaRPr lang="en-US"/>
          </a:p>
        </p:txBody>
      </p:sp>
      <p:sp>
        <p:nvSpPr>
          <p:cNvPr id="3" name="Text Placeholder"/>
          <p:cNvSpPr>
            <a:spLocks noGrp="1"/>
          </p:cNvSpPr>
          <p:nvPr>
            <p:ph type="body" idx="1"/>
          </p:nvPr>
        </p:nvSpPr>
        <p:spPr>
          <a:xfrm>
            <a:off x="285909" y="998682"/>
            <a:ext cx="11498104" cy="4571999"/>
          </a:xfrm>
          <a:prstGeom prst="rect">
            <a:avLst/>
          </a:prstGeom>
          <a:ln w="57150">
            <a:noFill/>
            <a:miter lim="800000"/>
          </a:ln>
        </p:spPr>
        <p:txBody>
          <a:bodyPr vert="horz" lIns="91440" tIns="91440" rIns="91440"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p:cNvSpPr>
            <a:spLocks noGrp="1"/>
          </p:cNvSpPr>
          <p:nvPr>
            <p:ph type="title"/>
          </p:nvPr>
        </p:nvSpPr>
        <p:spPr>
          <a:xfrm>
            <a:off x="285743" y="391852"/>
            <a:ext cx="11498270" cy="401362"/>
          </a:xfrm>
          <a:prstGeom prst="rect">
            <a:avLst/>
          </a:prstGeom>
          <a:ln w="57150">
            <a:noFill/>
            <a:miter lim="800000"/>
          </a:ln>
        </p:spPr>
        <p:txBody>
          <a:bodyPr vert="horz" lIns="91440" tIns="91440" rIns="91440" bIns="91440" rtlCol="0" anchor="ctr" anchorCtr="0">
            <a:noAutofit/>
          </a:bodyPr>
          <a:lstStyle/>
          <a:p>
            <a:r>
              <a:rPr lang="en-US"/>
              <a:t>Click to edit Master title style</a:t>
            </a:r>
          </a:p>
        </p:txBody>
      </p:sp>
    </p:spTree>
    <p:extLst>
      <p:ext uri="{BB962C8B-B14F-4D97-AF65-F5344CB8AC3E}">
        <p14:creationId xmlns:p14="http://schemas.microsoft.com/office/powerpoint/2010/main" val="1683658382"/>
      </p:ext>
    </p:extLst>
  </p:cSld>
  <p:clrMap bg1="lt1" tx1="dk1" bg2="lt2" tx2="dk2" accent1="accent1" accent2="accent2" accent3="accent3" accent4="accent4" accent5="accent5" accent6="accent6" hlink="hlink" folHlink="folHlink"/>
  <p:sldLayoutIdLst>
    <p:sldLayoutId id="2147483660" r:id="rId1"/>
    <p:sldLayoutId id="2147483696" r:id="rId2"/>
    <p:sldLayoutId id="2147483695" r:id="rId3"/>
    <p:sldLayoutId id="2147483702" r:id="rId4"/>
    <p:sldLayoutId id="2147483701" r:id="rId5"/>
    <p:sldLayoutId id="2147483705" r:id="rId6"/>
    <p:sldLayoutId id="2147483661" r:id="rId7"/>
    <p:sldLayoutId id="2147483662" r:id="rId8"/>
    <p:sldLayoutId id="2147483663" r:id="rId9"/>
    <p:sldLayoutId id="2147483685" r:id="rId10"/>
    <p:sldLayoutId id="2147483686" r:id="rId11"/>
    <p:sldLayoutId id="2147483666" r:id="rId12"/>
    <p:sldLayoutId id="2147483756" r:id="rId13"/>
    <p:sldLayoutId id="2147483668" r:id="rId14"/>
    <p:sldLayoutId id="2147483669" r:id="rId15"/>
    <p:sldLayoutId id="2147483652" r:id="rId16"/>
    <p:sldLayoutId id="2147483698" r:id="rId17"/>
    <p:sldLayoutId id="2147483755" r:id="rId18"/>
    <p:sldLayoutId id="2147483670" r:id="rId19"/>
    <p:sldLayoutId id="2147483671" r:id="rId20"/>
    <p:sldLayoutId id="2147483699" r:id="rId21"/>
    <p:sldLayoutId id="2147483672" r:id="rId22"/>
    <p:sldLayoutId id="2147483673" r:id="rId23"/>
    <p:sldLayoutId id="2147483654" r:id="rId24"/>
    <p:sldLayoutId id="2147483679" r:id="rId25"/>
    <p:sldLayoutId id="2147483688" r:id="rId26"/>
    <p:sldLayoutId id="2147483689" r:id="rId27"/>
    <p:sldLayoutId id="2147483690" r:id="rId28"/>
    <p:sldLayoutId id="2147483691" r:id="rId29"/>
    <p:sldLayoutId id="2147483692" r:id="rId30"/>
    <p:sldLayoutId id="2147483693" r:id="rId31"/>
    <p:sldLayoutId id="2147483694" r:id="rId32"/>
    <p:sldLayoutId id="2147483656" r:id="rId33"/>
    <p:sldLayoutId id="2147483657" r:id="rId34"/>
    <p:sldLayoutId id="2147483758" r:id="rId35"/>
    <p:sldLayoutId id="2147483697" r:id="rId36"/>
    <p:sldLayoutId id="2147483676" r:id="rId37"/>
    <p:sldLayoutId id="2147483677" r:id="rId38"/>
    <p:sldLayoutId id="2147483706" r:id="rId39"/>
    <p:sldLayoutId id="2147483707" r:id="rId40"/>
    <p:sldLayoutId id="2147483704" r:id="rId41"/>
    <p:sldLayoutId id="2147483752" r:id="rId42"/>
    <p:sldLayoutId id="2147483753" r:id="rId43"/>
    <p:sldLayoutId id="2147483703" r:id="rId44"/>
    <p:sldLayoutId id="2147483757" r:id="rId45"/>
    <p:sldLayoutId id="2147483700" r:id="rId46"/>
    <p:sldLayoutId id="2147483759" r:id="rId47"/>
    <p:sldLayoutId id="2147483760" r:id="rId48"/>
    <p:sldLayoutId id="2147483761" r:id="rId49"/>
    <p:sldLayoutId id="2147483762" r:id="rId50"/>
    <p:sldLayoutId id="2147483763" r:id="rId5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cap="all" baseline="0">
          <a:solidFill>
            <a:schemeClr val="tx1"/>
          </a:solidFill>
          <a:latin typeface="+mj-lt"/>
          <a:ea typeface="+mj-ea"/>
          <a:cs typeface="+mj-cs"/>
        </a:defRPr>
      </a:lvl1pPr>
    </p:titleStyle>
    <p:body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17" userDrawn="1">
          <p15:clr>
            <a:srgbClr val="F26B43"/>
          </p15:clr>
        </p15:guide>
        <p15:guide id="3" pos="240" userDrawn="1">
          <p15:clr>
            <a:srgbClr val="F26B43"/>
          </p15:clr>
        </p15:guide>
        <p15:guide id="4" pos="7423" userDrawn="1">
          <p15:clr>
            <a:srgbClr val="F26B43"/>
          </p15:clr>
        </p15:guide>
        <p15:guide id="5" orient="horz" pos="432" userDrawn="1">
          <p15:clr>
            <a:srgbClr val="F26B43"/>
          </p15:clr>
        </p15:guide>
        <p15:guide id="6" orient="horz" pos="3884" userDrawn="1">
          <p15:clr>
            <a:srgbClr val="F26B43"/>
          </p15:clr>
        </p15:guide>
        <p15:guide id="7" orient="horz" pos="1440" userDrawn="1">
          <p15:clr>
            <a:srgbClr val="F26B43"/>
          </p15:clr>
        </p15:guide>
        <p15:guide id="8" orient="horz" pos="2880" userDrawn="1">
          <p15:clr>
            <a:srgbClr val="F26B43"/>
          </p15:clr>
        </p15:guide>
        <p15:guide id="9" pos="2568" userDrawn="1">
          <p15:clr>
            <a:srgbClr val="F26B43"/>
          </p15:clr>
        </p15:guide>
        <p15:guide id="10" pos="5112" userDrawn="1">
          <p15:clr>
            <a:srgbClr val="F26B43"/>
          </p15:clr>
        </p15:guide>
        <p15:guide id="11" orient="horz" pos="411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emf"/></Relationships>
</file>

<file path=ppt/slides/_rels/slide11.xml.rels><?xml version="1.0" encoding="UTF-8" standalone="yes"?>
<Relationships xmlns="http://schemas.openxmlformats.org/package/2006/relationships"><Relationship Id="rId3" Type="http://schemas.openxmlformats.org/officeDocument/2006/relationships/hyperlink" Target="https://hpe.sharepoint.com/sites/webelieve/Shared%20Documents/Forms/AllItems.aspx?id=%2Fsites%2Fwebelieve%2FShared%20Documents%2FBelief%20Overview%5F11%2014%2Epdf&amp;parent=%2Fsites%2Fwebelieve%2FShared%20Documents&amp;p=true" TargetMode="External"/><Relationship Id="rId2" Type="http://schemas.openxmlformats.org/officeDocument/2006/relationships/notesSlide" Target="../notesSlides/notesSlide11.xml"/><Relationship Id="rId1" Type="http://schemas.openxmlformats.org/officeDocument/2006/relationships/slideLayout" Target="../slideLayouts/slideLayout24.xml"/><Relationship Id="rId4" Type="http://schemas.openxmlformats.org/officeDocument/2006/relationships/hyperlink" Target="https://hr.hpe.com/MSP-MyPerformance-Leadership-Elements-Matrix.pdf"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hr.hpe.com/modal/MSP-MyPerformance-Year-End-Resources"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 Id="rId5" Type="http://schemas.openxmlformats.org/officeDocument/2006/relationships/hyperlink" Target="https://hr.hpe.com/MSP-MyPerformance-Leadership-Elements-Matrix.pdf" TargetMode="External"/><Relationship Id="rId4" Type="http://schemas.openxmlformats.org/officeDocument/2006/relationships/hyperlink" Target="https://hpe.sharepoint.com/sites/webelieve/Shared%20Documents/Forms/AllItems.aspx?id=%2Fsites%2Fwebelieve%2FShared%20Documents%2FBelief%20Overview%5F11%2014%2Epdf&amp;parent=%2Fsites%2Fwebelieve%2FShared%20Documents&amp;p=tru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35.xml"/><Relationship Id="rId5" Type="http://schemas.openxmlformats.org/officeDocument/2006/relationships/image" Target="../media/image9.emf"/><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s://wd5.myworkday.com/hpe/d/wday/app/mySuccessPlanAtAGlanceApp_bvkxrl/mySuccessPlanAtAGlanceApp_bvkxrl/myMSPHome.html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51.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7.xml"/><Relationship Id="rId1" Type="http://schemas.openxmlformats.org/officeDocument/2006/relationships/slideLayout" Target="../slideLayouts/slideLayout45.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8" Type="http://schemas.openxmlformats.org/officeDocument/2006/relationships/image" Target="../media/image9.emf"/><Relationship Id="rId13" Type="http://schemas.microsoft.com/office/2007/relationships/diagramDrawing" Target="../diagrams/drawing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diagramColors" Target="../diagrams/colors1.xml"/><Relationship Id="rId11" Type="http://schemas.openxmlformats.org/officeDocument/2006/relationships/diagramQuickStyle" Target="../diagrams/quickStyle2.xml"/><Relationship Id="rId5" Type="http://schemas.openxmlformats.org/officeDocument/2006/relationships/diagramQuickStyle" Target="../diagrams/quickStyle1.xml"/><Relationship Id="rId10" Type="http://schemas.openxmlformats.org/officeDocument/2006/relationships/diagramLayout" Target="../diagrams/layout2.xml"/><Relationship Id="rId4" Type="http://schemas.openxmlformats.org/officeDocument/2006/relationships/diagramLayout" Target="../diagrams/layout1.xml"/><Relationship Id="rId9"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6.emf"/><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1.png"/><Relationship Id="rId5" Type="http://schemas.openxmlformats.org/officeDocument/2006/relationships/image" Target="../media/image9.emf"/><Relationship Id="rId4" Type="http://schemas.openxmlformats.org/officeDocument/2006/relationships/image" Target="../media/image15.emf"/></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My Success Plan</a:t>
            </a:r>
          </a:p>
        </p:txBody>
      </p:sp>
      <p:sp>
        <p:nvSpPr>
          <p:cNvPr id="5" name="Subtitle 4"/>
          <p:cNvSpPr>
            <a:spLocks noGrp="1"/>
          </p:cNvSpPr>
          <p:nvPr>
            <p:ph type="subTitle" idx="1"/>
          </p:nvPr>
        </p:nvSpPr>
        <p:spPr/>
        <p:txBody>
          <a:bodyPr/>
          <a:lstStyle/>
          <a:p>
            <a:r>
              <a:rPr lang="en-US"/>
              <a:t>Overview</a:t>
            </a:r>
          </a:p>
        </p:txBody>
      </p:sp>
      <p:sp>
        <p:nvSpPr>
          <p:cNvPr id="6" name="Text Placeholder 5"/>
          <p:cNvSpPr>
            <a:spLocks noGrp="1"/>
          </p:cNvSpPr>
          <p:nvPr>
            <p:ph type="body" sz="quarter" idx="13"/>
          </p:nvPr>
        </p:nvSpPr>
        <p:spPr/>
        <p:txBody>
          <a:bodyPr/>
          <a:lstStyle/>
          <a:p>
            <a:r>
              <a:rPr lang="en-US"/>
              <a:t>2022</a:t>
            </a:r>
          </a:p>
        </p:txBody>
      </p:sp>
    </p:spTree>
    <p:extLst>
      <p:ext uri="{BB962C8B-B14F-4D97-AF65-F5344CB8AC3E}">
        <p14:creationId xmlns:p14="http://schemas.microsoft.com/office/powerpoint/2010/main" val="174977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2967B6-9B62-4593-AB6B-6D2C04D96BCD}"/>
              </a:ext>
            </a:extLst>
          </p:cNvPr>
          <p:cNvSpPr>
            <a:spLocks noGrp="1"/>
          </p:cNvSpPr>
          <p:nvPr>
            <p:ph type="title"/>
          </p:nvPr>
        </p:nvSpPr>
        <p:spPr/>
        <p:txBody>
          <a:bodyPr/>
          <a:lstStyle/>
          <a:p>
            <a:r>
              <a:rPr lang="en-US" altLang="en-US"/>
              <a:t>Development planning </a:t>
            </a:r>
            <a:endParaRPr lang="en-US"/>
          </a:p>
        </p:txBody>
      </p:sp>
      <p:sp>
        <p:nvSpPr>
          <p:cNvPr id="13" name="Slide Number Placeholder 12">
            <a:extLst>
              <a:ext uri="{FF2B5EF4-FFF2-40B4-BE49-F238E27FC236}">
                <a16:creationId xmlns:a16="http://schemas.microsoft.com/office/drawing/2014/main" id="{DE1E4B7E-03FD-496C-9128-5C6F75185E5A}"/>
              </a:ext>
            </a:extLst>
          </p:cNvPr>
          <p:cNvSpPr>
            <a:spLocks noGrp="1"/>
          </p:cNvSpPr>
          <p:nvPr>
            <p:ph type="sldNum" sz="quarter" idx="11"/>
          </p:nvPr>
        </p:nvSpPr>
        <p:spPr/>
        <p:txBody>
          <a:bodyPr/>
          <a:lstStyle/>
          <a:p>
            <a:pPr lvl="0"/>
            <a:fld id="{104FC826-72BB-4AF1-BA01-A94F7396A7DC}" type="slidenum">
              <a:rPr lang="en-US" noProof="0" smtClean="0"/>
              <a:pPr lvl="0"/>
              <a:t>10</a:t>
            </a:fld>
            <a:endParaRPr lang="en-US" noProof="0"/>
          </a:p>
        </p:txBody>
      </p:sp>
      <p:sp>
        <p:nvSpPr>
          <p:cNvPr id="7" name="Footer Placeholder 6">
            <a:extLst>
              <a:ext uri="{FF2B5EF4-FFF2-40B4-BE49-F238E27FC236}">
                <a16:creationId xmlns:a16="http://schemas.microsoft.com/office/drawing/2014/main" id="{BB959735-3976-42C6-AC2D-9C9A968CF695}"/>
              </a:ext>
            </a:extLst>
          </p:cNvPr>
          <p:cNvSpPr>
            <a:spLocks noGrp="1"/>
          </p:cNvSpPr>
          <p:nvPr>
            <p:ph type="ftr" sz="quarter" idx="10"/>
          </p:nvPr>
        </p:nvSpPr>
        <p:spPr/>
        <p:txBody>
          <a:bodyPr/>
          <a:lstStyle/>
          <a:p>
            <a:pPr lvl="0"/>
            <a:r>
              <a:rPr lang="en-US" noProof="0"/>
              <a:t>HPE Confidential - For training purposes only</a:t>
            </a:r>
          </a:p>
        </p:txBody>
      </p:sp>
      <p:grpSp>
        <p:nvGrpSpPr>
          <p:cNvPr id="3" name="Group 2">
            <a:extLst>
              <a:ext uri="{FF2B5EF4-FFF2-40B4-BE49-F238E27FC236}">
                <a16:creationId xmlns:a16="http://schemas.microsoft.com/office/drawing/2014/main" id="{76803E18-2368-4CC4-9477-FF497C82ED8E}"/>
              </a:ext>
            </a:extLst>
          </p:cNvPr>
          <p:cNvGrpSpPr/>
          <p:nvPr/>
        </p:nvGrpSpPr>
        <p:grpSpPr>
          <a:xfrm>
            <a:off x="1532807" y="4669188"/>
            <a:ext cx="10012221" cy="1266847"/>
            <a:chOff x="1460309" y="4945951"/>
            <a:chExt cx="10012221" cy="1266847"/>
          </a:xfrm>
        </p:grpSpPr>
        <p:sp>
          <p:nvSpPr>
            <p:cNvPr id="17" name="Rectangle 16">
              <a:extLst>
                <a:ext uri="{FF2B5EF4-FFF2-40B4-BE49-F238E27FC236}">
                  <a16:creationId xmlns:a16="http://schemas.microsoft.com/office/drawing/2014/main" id="{2AFF2DC8-94B3-4D22-9E57-638447D00D8E}"/>
                </a:ext>
              </a:extLst>
            </p:cNvPr>
            <p:cNvSpPr/>
            <p:nvPr/>
          </p:nvSpPr>
          <p:spPr bwMode="ltGray">
            <a:xfrm>
              <a:off x="1460309" y="4945951"/>
              <a:ext cx="10012221" cy="1266847"/>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etricHPE"/>
                <a:ea typeface="+mn-ea"/>
                <a:cs typeface="+mn-cs"/>
              </a:endParaRPr>
            </a:p>
          </p:txBody>
        </p:sp>
        <p:sp>
          <p:nvSpPr>
            <p:cNvPr id="18" name="TextBox 17">
              <a:extLst>
                <a:ext uri="{FF2B5EF4-FFF2-40B4-BE49-F238E27FC236}">
                  <a16:creationId xmlns:a16="http://schemas.microsoft.com/office/drawing/2014/main" id="{7C652688-93E5-4969-ABD3-9E12DDCE298F}"/>
                </a:ext>
              </a:extLst>
            </p:cNvPr>
            <p:cNvSpPr txBox="1"/>
            <p:nvPr/>
          </p:nvSpPr>
          <p:spPr>
            <a:xfrm>
              <a:off x="1595589" y="4996622"/>
              <a:ext cx="9866352" cy="1114742"/>
            </a:xfrm>
            <a:prstGeom prst="rect">
              <a:avLst/>
            </a:prstGeom>
            <a:noFill/>
            <a:ln w="57150">
              <a:noFill/>
              <a:miter lim="800000"/>
            </a:ln>
          </p:spPr>
          <p:txBody>
            <a:bodyPr wrap="square" lIns="91440" tIns="91440" rIns="91440" bIns="9144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MetricHPE"/>
                  <a:ea typeface="+mn-ea"/>
                  <a:cs typeface="+mn-cs"/>
                </a:rPr>
                <a:t>In general, people remember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effectLst/>
                  <a:uLnTx/>
                  <a:uFillTx/>
                  <a:latin typeface="MetricHPE"/>
                  <a:ea typeface="+mn-ea"/>
                  <a:cs typeface="+mn-cs"/>
                </a:rPr>
                <a:t>10% </a:t>
              </a:r>
              <a:r>
                <a:rPr kumimoji="0" lang="en-US" sz="1800" b="0" i="0" u="none" strike="noStrike" kern="1200" cap="none" spc="0" normalizeH="0" baseline="0" noProof="0">
                  <a:ln>
                    <a:noFill/>
                  </a:ln>
                  <a:effectLst/>
                  <a:uLnTx/>
                  <a:uFillTx/>
                  <a:latin typeface="MetricHPE"/>
                  <a:ea typeface="+mn-ea"/>
                  <a:cs typeface="+mn-cs"/>
                </a:rPr>
                <a:t>of what they read, </a:t>
              </a:r>
              <a:r>
                <a:rPr kumimoji="0" lang="en-US" sz="3600" b="0" i="0" u="none" strike="noStrike" kern="1200" cap="none" spc="0" normalizeH="0" baseline="0" noProof="0">
                  <a:ln>
                    <a:noFill/>
                  </a:ln>
                  <a:effectLst/>
                  <a:uLnTx/>
                  <a:uFillTx/>
                  <a:latin typeface="MetricHPE"/>
                  <a:ea typeface="+mn-ea"/>
                  <a:cs typeface="+mn-cs"/>
                </a:rPr>
                <a:t>50% </a:t>
              </a:r>
              <a:r>
                <a:rPr kumimoji="0" lang="en-US" sz="1800" b="0" i="0" u="none" strike="noStrike" kern="1200" cap="none" spc="0" normalizeH="0" baseline="0" noProof="0">
                  <a:ln>
                    <a:noFill/>
                  </a:ln>
                  <a:effectLst/>
                  <a:uLnTx/>
                  <a:uFillTx/>
                  <a:latin typeface="MetricHPE"/>
                  <a:ea typeface="+mn-ea"/>
                  <a:cs typeface="+mn-cs"/>
                </a:rPr>
                <a:t>of what they see and hear, and</a:t>
              </a:r>
              <a:r>
                <a:rPr kumimoji="0" lang="en-US" sz="3600" b="0" i="0" u="none" strike="noStrike" kern="1200" cap="none" spc="0" normalizeH="0" baseline="0" noProof="0">
                  <a:ln>
                    <a:noFill/>
                  </a:ln>
                  <a:effectLst/>
                  <a:uLnTx/>
                  <a:uFillTx/>
                  <a:latin typeface="MetricHPE"/>
                  <a:ea typeface="+mn-ea"/>
                  <a:cs typeface="+mn-cs"/>
                </a:rPr>
                <a:t> 90% </a:t>
              </a:r>
              <a:r>
                <a:rPr kumimoji="0" lang="en-US" sz="1800" b="0" i="0" u="none" strike="noStrike" kern="1200" cap="none" spc="0" normalizeH="0" baseline="0" noProof="0">
                  <a:ln>
                    <a:noFill/>
                  </a:ln>
                  <a:effectLst/>
                  <a:uLnTx/>
                  <a:uFillTx/>
                  <a:latin typeface="MetricHPE"/>
                  <a:ea typeface="+mn-ea"/>
                  <a:cs typeface="+mn-cs"/>
                </a:rPr>
                <a:t>of what they do.</a:t>
              </a:r>
            </a:p>
          </p:txBody>
        </p:sp>
      </p:grpSp>
      <p:pic>
        <p:nvPicPr>
          <p:cNvPr id="20" name="Picture 19">
            <a:extLst>
              <a:ext uri="{FF2B5EF4-FFF2-40B4-BE49-F238E27FC236}">
                <a16:creationId xmlns:a16="http://schemas.microsoft.com/office/drawing/2014/main" id="{7D20DD68-B6B3-4A8B-A2C5-63D04D4E085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89377" y="4827583"/>
            <a:ext cx="853376" cy="863073"/>
          </a:xfrm>
          <a:prstGeom prst="rect">
            <a:avLst/>
          </a:prstGeom>
        </p:spPr>
      </p:pic>
      <p:sp>
        <p:nvSpPr>
          <p:cNvPr id="11" name="TextBox 10">
            <a:extLst>
              <a:ext uri="{FF2B5EF4-FFF2-40B4-BE49-F238E27FC236}">
                <a16:creationId xmlns:a16="http://schemas.microsoft.com/office/drawing/2014/main" id="{DC064078-30B6-4054-A40C-9A12C3C53E75}"/>
              </a:ext>
            </a:extLst>
          </p:cNvPr>
          <p:cNvSpPr txBox="1"/>
          <p:nvPr/>
        </p:nvSpPr>
        <p:spPr>
          <a:xfrm>
            <a:off x="9437543" y="5690656"/>
            <a:ext cx="2107484" cy="245379"/>
          </a:xfrm>
          <a:prstGeom prst="rect">
            <a:avLst/>
          </a:prstGeom>
          <a:noFill/>
          <a:ln w="57150">
            <a:noFill/>
            <a:miter lim="800000"/>
          </a:ln>
        </p:spPr>
        <p:txBody>
          <a:bodyPr wrap="square" lIns="91440" tIns="91440" rIns="91440" bIns="91440" rtlCol="0" anchor="ctr" anchorCtr="0">
            <a:noAutofit/>
          </a:bodyPr>
          <a:lstStyle/>
          <a:p>
            <a:pPr marL="0" marR="0" lvl="0" indent="0" algn="ctr" defTabSz="914400" rtl="0" eaLnBrk="1" fontAlgn="auto" latinLnBrk="0" hangingPunct="1">
              <a:lnSpc>
                <a:spcPct val="90000"/>
              </a:lnSpc>
              <a:spcBef>
                <a:spcPts val="400"/>
              </a:spcBef>
              <a:spcAft>
                <a:spcPts val="0"/>
              </a:spcAft>
              <a:buClrTx/>
              <a:buSzTx/>
              <a:buFontTx/>
              <a:buNone/>
              <a:tabLst/>
              <a:defRPr/>
            </a:pPr>
            <a:r>
              <a:rPr kumimoji="0" lang="en-US" sz="1200" b="0" i="1" u="none" strike="noStrike" kern="1200" cap="none" spc="0" normalizeH="0" baseline="0" noProof="0">
                <a:ln>
                  <a:noFill/>
                </a:ln>
                <a:solidFill>
                  <a:prstClr val="white"/>
                </a:solidFill>
                <a:effectLst/>
                <a:uLnTx/>
                <a:uFillTx/>
                <a:latin typeface="MetricHPE"/>
                <a:ea typeface="+mn-ea"/>
                <a:cs typeface="+mn-cs"/>
              </a:rPr>
              <a:t>Source: The Learning Pyramid</a:t>
            </a:r>
          </a:p>
        </p:txBody>
      </p:sp>
      <p:grpSp>
        <p:nvGrpSpPr>
          <p:cNvPr id="16" name="Group 15">
            <a:extLst>
              <a:ext uri="{FF2B5EF4-FFF2-40B4-BE49-F238E27FC236}">
                <a16:creationId xmlns:a16="http://schemas.microsoft.com/office/drawing/2014/main" id="{DE9E95FA-C930-4538-A4D7-780E0D3B1C80}"/>
              </a:ext>
            </a:extLst>
          </p:cNvPr>
          <p:cNvGrpSpPr/>
          <p:nvPr/>
        </p:nvGrpSpPr>
        <p:grpSpPr>
          <a:xfrm>
            <a:off x="2141739" y="1494699"/>
            <a:ext cx="7908522" cy="2428010"/>
            <a:chOff x="2141739" y="1494699"/>
            <a:chExt cx="7908522" cy="2428010"/>
          </a:xfrm>
        </p:grpSpPr>
        <p:sp>
          <p:nvSpPr>
            <p:cNvPr id="26" name="Rectangle 25">
              <a:extLst>
                <a:ext uri="{FF2B5EF4-FFF2-40B4-BE49-F238E27FC236}">
                  <a16:creationId xmlns:a16="http://schemas.microsoft.com/office/drawing/2014/main" id="{3907F4B9-A4D9-4131-BDA0-7168B5EE9433}"/>
                </a:ext>
              </a:extLst>
            </p:cNvPr>
            <p:cNvSpPr/>
            <p:nvPr/>
          </p:nvSpPr>
          <p:spPr bwMode="ltGray">
            <a:xfrm>
              <a:off x="2245203" y="2541461"/>
              <a:ext cx="3496549" cy="304026"/>
            </a:xfrm>
            <a:prstGeom prst="rect">
              <a:avLst/>
            </a:prstGeom>
            <a:solidFill>
              <a:schemeClr val="accent3"/>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MetricHPE"/>
                  <a:ea typeface="+mn-ea"/>
                  <a:cs typeface="+mn-cs"/>
                </a:rPr>
                <a:t>Experience</a:t>
              </a:r>
            </a:p>
          </p:txBody>
        </p:sp>
        <p:sp>
          <p:nvSpPr>
            <p:cNvPr id="60" name="Rectangle 59">
              <a:extLst>
                <a:ext uri="{FF2B5EF4-FFF2-40B4-BE49-F238E27FC236}">
                  <a16:creationId xmlns:a16="http://schemas.microsoft.com/office/drawing/2014/main" id="{806A04EF-278C-4C1A-956A-B0490BB2B5A9}"/>
                </a:ext>
              </a:extLst>
            </p:cNvPr>
            <p:cNvSpPr/>
            <p:nvPr/>
          </p:nvSpPr>
          <p:spPr bwMode="ltGray">
            <a:xfrm>
              <a:off x="5851859" y="2541461"/>
              <a:ext cx="1503696" cy="304026"/>
            </a:xfrm>
            <a:prstGeom prst="rect">
              <a:avLst/>
            </a:prstGeom>
            <a:solidFill>
              <a:schemeClr val="accent5"/>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MetricHPE"/>
                  <a:ea typeface="+mn-ea"/>
                  <a:cs typeface="+mn-cs"/>
                </a:rPr>
                <a:t>Exposure</a:t>
              </a:r>
            </a:p>
          </p:txBody>
        </p:sp>
        <p:sp>
          <p:nvSpPr>
            <p:cNvPr id="61" name="Rectangle 60">
              <a:extLst>
                <a:ext uri="{FF2B5EF4-FFF2-40B4-BE49-F238E27FC236}">
                  <a16:creationId xmlns:a16="http://schemas.microsoft.com/office/drawing/2014/main" id="{C4432547-B5BE-4B69-B356-333DAB4D8045}"/>
                </a:ext>
              </a:extLst>
            </p:cNvPr>
            <p:cNvSpPr/>
            <p:nvPr/>
          </p:nvSpPr>
          <p:spPr bwMode="ltGray">
            <a:xfrm>
              <a:off x="7465663" y="2541461"/>
              <a:ext cx="1191019" cy="304026"/>
            </a:xfrm>
            <a:prstGeom prst="rect">
              <a:avLst/>
            </a:prstGeom>
            <a:solidFill>
              <a:schemeClr val="accent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MetricHPE"/>
                  <a:ea typeface="+mn-ea"/>
                  <a:cs typeface="+mn-cs"/>
                </a:rPr>
                <a:t>Education</a:t>
              </a:r>
            </a:p>
          </p:txBody>
        </p:sp>
        <p:sp>
          <p:nvSpPr>
            <p:cNvPr id="9" name="Rectangle 8">
              <a:extLst>
                <a:ext uri="{FF2B5EF4-FFF2-40B4-BE49-F238E27FC236}">
                  <a16:creationId xmlns:a16="http://schemas.microsoft.com/office/drawing/2014/main" id="{C5EC2181-4F5D-449F-9094-7998780B0AE4}"/>
                </a:ext>
              </a:extLst>
            </p:cNvPr>
            <p:cNvSpPr/>
            <p:nvPr/>
          </p:nvSpPr>
          <p:spPr bwMode="ltGray">
            <a:xfrm>
              <a:off x="2141739" y="2884821"/>
              <a:ext cx="3600011" cy="103788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solidFill>
                  <a:effectLst/>
                  <a:uLnTx/>
                  <a:uFillTx/>
                  <a:latin typeface="MetricHPE"/>
                  <a:ea typeface="+mn-ea"/>
                  <a:cs typeface="+mn-cs"/>
                </a:rPr>
                <a:t>Special project or stretch assignments</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solidFill>
                  <a:effectLst/>
                  <a:uLnTx/>
                  <a:uFillTx/>
                  <a:latin typeface="MetricHPE"/>
                  <a:ea typeface="+mn-ea"/>
                  <a:cs typeface="+mn-cs"/>
                </a:rPr>
                <a:t>Job rotation program</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solidFill>
                  <a:effectLst/>
                  <a:uLnTx/>
                  <a:uFillTx/>
                  <a:latin typeface="MetricHPE"/>
                  <a:ea typeface="+mn-ea"/>
                  <a:cs typeface="+mn-cs"/>
                </a:rPr>
                <a:t>Best practices: Forums or Knowledge transfer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MetricHPE"/>
                <a:ea typeface="+mn-ea"/>
                <a:cs typeface="+mn-cs"/>
              </a:endParaRPr>
            </a:p>
          </p:txBody>
        </p:sp>
        <p:sp>
          <p:nvSpPr>
            <p:cNvPr id="62" name="Rectangle 61">
              <a:extLst>
                <a:ext uri="{FF2B5EF4-FFF2-40B4-BE49-F238E27FC236}">
                  <a16:creationId xmlns:a16="http://schemas.microsoft.com/office/drawing/2014/main" id="{EFD1F092-6B02-4490-B9F6-5D78B0BD838F}"/>
                </a:ext>
              </a:extLst>
            </p:cNvPr>
            <p:cNvSpPr/>
            <p:nvPr/>
          </p:nvSpPr>
          <p:spPr bwMode="ltGray">
            <a:xfrm>
              <a:off x="5757519" y="2884821"/>
              <a:ext cx="1910324" cy="103788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solidFill>
                  <a:effectLst/>
                  <a:uLnTx/>
                  <a:uFillTx/>
                  <a:latin typeface="MetricHPE"/>
                  <a:ea typeface="+mn-ea"/>
                  <a:cs typeface="+mn-cs"/>
                </a:rPr>
                <a:t>Networking</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solidFill>
                  <a:effectLst/>
                  <a:uLnTx/>
                  <a:uFillTx/>
                  <a:latin typeface="MetricHPE"/>
                  <a:ea typeface="+mn-ea"/>
                  <a:cs typeface="+mn-cs"/>
                </a:rPr>
                <a:t>Professional Assoc.</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solidFill>
                  <a:effectLst/>
                  <a:uLnTx/>
                  <a:uFillTx/>
                  <a:latin typeface="MetricHPE"/>
                  <a:ea typeface="+mn-ea"/>
                  <a:cs typeface="+mn-cs"/>
                </a:rPr>
                <a:t>Coaching</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err="1">
                <a:ln>
                  <a:noFill/>
                </a:ln>
                <a:solidFill>
                  <a:schemeClr val="tx1"/>
                </a:solidFill>
                <a:effectLst/>
                <a:uLnTx/>
                <a:uFillTx/>
                <a:latin typeface="MetricHPE"/>
                <a:ea typeface="+mn-ea"/>
                <a:cs typeface="+mn-cs"/>
              </a:endParaRPr>
            </a:p>
          </p:txBody>
        </p:sp>
        <p:sp>
          <p:nvSpPr>
            <p:cNvPr id="64" name="Rectangle 63">
              <a:extLst>
                <a:ext uri="{FF2B5EF4-FFF2-40B4-BE49-F238E27FC236}">
                  <a16:creationId xmlns:a16="http://schemas.microsoft.com/office/drawing/2014/main" id="{B72207DF-8909-46F1-8CF6-10B4E008114D}"/>
                </a:ext>
              </a:extLst>
            </p:cNvPr>
            <p:cNvSpPr/>
            <p:nvPr/>
          </p:nvSpPr>
          <p:spPr bwMode="ltGray">
            <a:xfrm>
              <a:off x="7435260" y="2884821"/>
              <a:ext cx="2615001" cy="1037888"/>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t" anchorCtr="0"/>
            <a:lstStyle/>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solidFill>
                  <a:effectLst/>
                  <a:uLnTx/>
                  <a:uFillTx/>
                  <a:latin typeface="MetricHPE"/>
                  <a:ea typeface="+mn-ea"/>
                  <a:cs typeface="+mn-cs"/>
                </a:rPr>
                <a:t>Open-class schedule</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solidFill>
                  <a:effectLst/>
                  <a:uLnTx/>
                  <a:uFillTx/>
                  <a:latin typeface="MetricHPE"/>
                  <a:ea typeface="+mn-ea"/>
                  <a:cs typeface="+mn-cs"/>
                </a:rPr>
                <a:t>Digital Learning Library</a:t>
              </a:r>
            </a:p>
            <a:p>
              <a:pPr marL="285750" marR="0" lvl="0" indent="-2857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solidFill>
                  <a:effectLst/>
                  <a:uLnTx/>
                  <a:uFillTx/>
                  <a:latin typeface="MetricHPE"/>
                  <a:ea typeface="+mn-ea"/>
                  <a:cs typeface="+mn-cs"/>
                </a:rPr>
                <a:t>Certification programs</a:t>
              </a:r>
            </a:p>
          </p:txBody>
        </p:sp>
        <p:pic>
          <p:nvPicPr>
            <p:cNvPr id="25" name="Picture 24">
              <a:extLst>
                <a:ext uri="{FF2B5EF4-FFF2-40B4-BE49-F238E27FC236}">
                  <a16:creationId xmlns:a16="http://schemas.microsoft.com/office/drawing/2014/main" id="{644437C9-DB14-4B22-90EF-FF91A70D1F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66854" y="1511024"/>
              <a:ext cx="988636" cy="954076"/>
            </a:xfrm>
            <a:prstGeom prst="rect">
              <a:avLst/>
            </a:prstGeom>
          </p:spPr>
        </p:pic>
        <p:pic>
          <p:nvPicPr>
            <p:cNvPr id="27" name="Picture 26">
              <a:extLst>
                <a:ext uri="{FF2B5EF4-FFF2-40B4-BE49-F238E27FC236}">
                  <a16:creationId xmlns:a16="http://schemas.microsoft.com/office/drawing/2014/main" id="{3F110DA5-0C03-4B49-A407-F5113E93CF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57527" y="1494699"/>
              <a:ext cx="625904" cy="951327"/>
            </a:xfrm>
            <a:prstGeom prst="rect">
              <a:avLst/>
            </a:prstGeom>
          </p:spPr>
        </p:pic>
        <p:pic>
          <p:nvPicPr>
            <p:cNvPr id="28" name="Picture 27">
              <a:extLst>
                <a:ext uri="{FF2B5EF4-FFF2-40B4-BE49-F238E27FC236}">
                  <a16:creationId xmlns:a16="http://schemas.microsoft.com/office/drawing/2014/main" id="{55007A63-17CB-4E5D-B5A9-42D5494BC55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38232" y="1505925"/>
              <a:ext cx="2607024" cy="934102"/>
            </a:xfrm>
            <a:prstGeom prst="rect">
              <a:avLst/>
            </a:prstGeom>
          </p:spPr>
        </p:pic>
      </p:grpSp>
    </p:spTree>
    <p:extLst>
      <p:ext uri="{BB962C8B-B14F-4D97-AF65-F5344CB8AC3E}">
        <p14:creationId xmlns:p14="http://schemas.microsoft.com/office/powerpoint/2010/main" val="2999663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67CD61-F383-436B-BB17-13E61F5333B0}"/>
              </a:ext>
            </a:extLst>
          </p:cNvPr>
          <p:cNvSpPr>
            <a:spLocks noGrp="1"/>
          </p:cNvSpPr>
          <p:nvPr>
            <p:ph type="title"/>
          </p:nvPr>
        </p:nvSpPr>
        <p:spPr>
          <a:xfrm>
            <a:off x="285743" y="391852"/>
            <a:ext cx="11498270" cy="401362"/>
          </a:xfrm>
        </p:spPr>
        <p:txBody>
          <a:bodyPr/>
          <a:lstStyle/>
          <a:p>
            <a:r>
              <a:rPr lang="en-US"/>
              <a:t>People leader: Preparing for year-end</a:t>
            </a:r>
          </a:p>
        </p:txBody>
      </p:sp>
      <p:sp>
        <p:nvSpPr>
          <p:cNvPr id="5" name="Slide Number Placeholder 4">
            <a:extLst>
              <a:ext uri="{FF2B5EF4-FFF2-40B4-BE49-F238E27FC236}">
                <a16:creationId xmlns:a16="http://schemas.microsoft.com/office/drawing/2014/main" id="{491840F9-883D-4F5D-A6C6-02AD34BF7560}"/>
              </a:ext>
            </a:extLst>
          </p:cNvPr>
          <p:cNvSpPr>
            <a:spLocks noGrp="1"/>
          </p:cNvSpPr>
          <p:nvPr>
            <p:ph type="sldNum" sz="quarter" idx="11"/>
          </p:nvPr>
        </p:nvSpPr>
        <p:spPr>
          <a:xfrm>
            <a:off x="11202856" y="6301811"/>
            <a:ext cx="684344" cy="365125"/>
          </a:xfrm>
        </p:spPr>
        <p:txBody>
          <a:bodyPr/>
          <a:lstStyle/>
          <a:p>
            <a:pPr lvl="0"/>
            <a:fld id="{104FC826-72BB-4AF1-BA01-A94F7396A7DC}" type="slidenum">
              <a:rPr lang="en-US" noProof="0" smtClean="0"/>
              <a:pPr lvl="0"/>
              <a:t>11</a:t>
            </a:fld>
            <a:endParaRPr lang="en-US" noProof="0"/>
          </a:p>
        </p:txBody>
      </p:sp>
      <p:sp>
        <p:nvSpPr>
          <p:cNvPr id="4" name="Footer Placeholder 3">
            <a:extLst>
              <a:ext uri="{FF2B5EF4-FFF2-40B4-BE49-F238E27FC236}">
                <a16:creationId xmlns:a16="http://schemas.microsoft.com/office/drawing/2014/main" id="{D19E0F42-5B11-4957-8DAD-946C5C71C534}"/>
              </a:ext>
            </a:extLst>
          </p:cNvPr>
          <p:cNvSpPr>
            <a:spLocks noGrp="1"/>
          </p:cNvSpPr>
          <p:nvPr>
            <p:ph type="ftr" sz="quarter" idx="10"/>
          </p:nvPr>
        </p:nvSpPr>
        <p:spPr>
          <a:xfrm>
            <a:off x="3721696" y="6129337"/>
            <a:ext cx="7481160" cy="411581"/>
          </a:xfrm>
        </p:spPr>
        <p:txBody>
          <a:bodyPr/>
          <a:lstStyle/>
          <a:p>
            <a:pPr lvl="0"/>
            <a:r>
              <a:rPr lang="en-US" noProof="0"/>
              <a:t>HPE Confidential - For training purposes only</a:t>
            </a:r>
          </a:p>
        </p:txBody>
      </p:sp>
      <p:sp>
        <p:nvSpPr>
          <p:cNvPr id="6" name="Content Placeholder 5">
            <a:extLst>
              <a:ext uri="{FF2B5EF4-FFF2-40B4-BE49-F238E27FC236}">
                <a16:creationId xmlns:a16="http://schemas.microsoft.com/office/drawing/2014/main" id="{F88C10F9-21C3-4215-ABA6-6853FC489FAF}"/>
              </a:ext>
            </a:extLst>
          </p:cNvPr>
          <p:cNvSpPr>
            <a:spLocks noGrp="1"/>
          </p:cNvSpPr>
          <p:nvPr>
            <p:ph sz="quarter" idx="4294967295"/>
          </p:nvPr>
        </p:nvSpPr>
        <p:spPr>
          <a:xfrm>
            <a:off x="285750" y="1326698"/>
            <a:ext cx="5522913" cy="4559300"/>
          </a:xfrm>
        </p:spPr>
        <p:txBody>
          <a:bodyPr>
            <a:normAutofit lnSpcReduction="10000"/>
          </a:bodyPr>
          <a:lstStyle/>
          <a:p>
            <a:pPr marL="0" indent="0">
              <a:buNone/>
            </a:pPr>
            <a:r>
              <a:rPr lang="en-US" sz="2600" b="1" dirty="0"/>
              <a:t>Encourage team members to</a:t>
            </a:r>
          </a:p>
          <a:p>
            <a:r>
              <a:rPr lang="en-US" dirty="0"/>
              <a:t>Close out existing goals </a:t>
            </a:r>
          </a:p>
          <a:p>
            <a:r>
              <a:rPr lang="en-US" dirty="0"/>
              <a:t>Solicit feedback from peers, stakeholders, customers, and leaders</a:t>
            </a:r>
          </a:p>
          <a:p>
            <a:r>
              <a:rPr lang="en-US" dirty="0"/>
              <a:t>Reflect on their performance and learning agility</a:t>
            </a:r>
          </a:p>
          <a:p>
            <a:pPr lvl="1"/>
            <a:r>
              <a:rPr lang="en-US" dirty="0"/>
              <a:t>The WHAT and the HOW</a:t>
            </a:r>
          </a:p>
          <a:p>
            <a:pPr lvl="1"/>
            <a:r>
              <a:rPr lang="en-US" dirty="0"/>
              <a:t>Future development needs</a:t>
            </a:r>
          </a:p>
          <a:p>
            <a:pPr lvl="1"/>
            <a:r>
              <a:rPr lang="en-US" dirty="0"/>
              <a:t>Future potential based on career aspirations</a:t>
            </a:r>
          </a:p>
          <a:p>
            <a:endParaRPr lang="en-US" dirty="0"/>
          </a:p>
          <a:p>
            <a:pPr marL="0" indent="0">
              <a:buNone/>
            </a:pPr>
            <a:r>
              <a:rPr lang="en-US" sz="2600" b="1" dirty="0"/>
              <a:t>Your role in preparing for year-end</a:t>
            </a:r>
          </a:p>
          <a:p>
            <a:r>
              <a:rPr lang="en-US" dirty="0"/>
              <a:t>Get feedback on your team members from their peers, stakeholders, and customers</a:t>
            </a:r>
          </a:p>
        </p:txBody>
      </p:sp>
      <p:grpSp>
        <p:nvGrpSpPr>
          <p:cNvPr id="14" name="Group 13">
            <a:extLst>
              <a:ext uri="{FF2B5EF4-FFF2-40B4-BE49-F238E27FC236}">
                <a16:creationId xmlns:a16="http://schemas.microsoft.com/office/drawing/2014/main" id="{916C8F65-6DB6-4CF2-8D1F-B3F1D7AEE14E}"/>
              </a:ext>
            </a:extLst>
          </p:cNvPr>
          <p:cNvGrpSpPr/>
          <p:nvPr/>
        </p:nvGrpSpPr>
        <p:grpSpPr>
          <a:xfrm>
            <a:off x="6341229" y="1326698"/>
            <a:ext cx="5516123" cy="4778743"/>
            <a:chOff x="6382173" y="603363"/>
            <a:chExt cx="5516123" cy="4778743"/>
          </a:xfrm>
        </p:grpSpPr>
        <p:sp>
          <p:nvSpPr>
            <p:cNvPr id="15" name="TextBox 14">
              <a:extLst>
                <a:ext uri="{FF2B5EF4-FFF2-40B4-BE49-F238E27FC236}">
                  <a16:creationId xmlns:a16="http://schemas.microsoft.com/office/drawing/2014/main" id="{045DEE42-11E5-4BC2-B161-C249FC4500A0}"/>
                </a:ext>
              </a:extLst>
            </p:cNvPr>
            <p:cNvSpPr txBox="1"/>
            <p:nvPr/>
          </p:nvSpPr>
          <p:spPr>
            <a:xfrm>
              <a:off x="6410968" y="603363"/>
              <a:ext cx="5444114" cy="3252417"/>
            </a:xfrm>
            <a:prstGeom prst="rect">
              <a:avLst/>
            </a:prstGeom>
            <a:noFill/>
            <a:ln w="57150">
              <a:solidFill>
                <a:schemeClr val="accent3"/>
              </a:solidFill>
              <a:miter lim="800000"/>
            </a:ln>
          </p:spPr>
          <p:txBody>
            <a:bodyPr wrap="square" lIns="182880" tIns="182880" rIns="182880" bIns="182880" rtlCol="0">
              <a:noAutofit/>
            </a:bodyPr>
            <a:lstStyle/>
            <a:p>
              <a:pPr marL="0" marR="0" lvl="0" indent="0" algn="ctr" defTabSz="914400" rtl="0" eaLnBrk="1" fontAlgn="auto" latinLnBrk="0" hangingPunct="1">
                <a:lnSpc>
                  <a:spcPct val="90000"/>
                </a:lnSpc>
                <a:spcBef>
                  <a:spcPts val="400"/>
                </a:spcBef>
                <a:spcAft>
                  <a:spcPts val="0"/>
                </a:spcAft>
                <a:buClrTx/>
                <a:buSzTx/>
                <a:buFontTx/>
                <a:buNone/>
                <a:tabLst/>
                <a:defRPr/>
              </a:pPr>
              <a:r>
                <a:rPr kumimoji="0" lang="en-US" sz="1800" b="1" i="0" u="none" strike="noStrike" kern="1200" cap="none" spc="0" normalizeH="0" baseline="0" noProof="0">
                  <a:ln>
                    <a:noFill/>
                  </a:ln>
                  <a:solidFill>
                    <a:srgbClr val="7630EA"/>
                  </a:solidFill>
                  <a:effectLst/>
                  <a:uLnTx/>
                  <a:uFillTx/>
                  <a:latin typeface="MetricHPE"/>
                  <a:ea typeface="+mn-ea"/>
                  <a:cs typeface="+mn-cs"/>
                </a:rPr>
                <a:t>PERFORMANCE IMPACT</a:t>
              </a:r>
              <a:endParaRPr kumimoji="0" lang="en-GB" sz="1800" b="1" i="0" u="none" strike="noStrike" kern="1200" cap="none" spc="0" normalizeH="0" baseline="0" noProof="0">
                <a:ln>
                  <a:noFill/>
                </a:ln>
                <a:solidFill>
                  <a:srgbClr val="7630EA"/>
                </a:solidFill>
                <a:effectLst/>
                <a:uLnTx/>
                <a:uFillTx/>
                <a:latin typeface="MetricHPE"/>
                <a:ea typeface="+mn-ea"/>
                <a:cs typeface="+mn-cs"/>
              </a:endParaRPr>
            </a:p>
            <a:p>
              <a:pPr marL="0" marR="0" lvl="0" indent="0" algn="l" defTabSz="914400" rtl="0" eaLnBrk="1" fontAlgn="auto" latinLnBrk="0" hangingPunct="1">
                <a:lnSpc>
                  <a:spcPct val="90000"/>
                </a:lnSpc>
                <a:spcBef>
                  <a:spcPts val="40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MetricHPE"/>
                <a:ea typeface="+mn-ea"/>
                <a:cs typeface="+mn-cs"/>
              </a:endParaRPr>
            </a:p>
          </p:txBody>
        </p:sp>
        <p:sp>
          <p:nvSpPr>
            <p:cNvPr id="16" name="Rectangle 15">
              <a:extLst>
                <a:ext uri="{FF2B5EF4-FFF2-40B4-BE49-F238E27FC236}">
                  <a16:creationId xmlns:a16="http://schemas.microsoft.com/office/drawing/2014/main" id="{D28E88CB-B896-4277-A5B8-9E121A68D0D0}"/>
                </a:ext>
              </a:extLst>
            </p:cNvPr>
            <p:cNvSpPr/>
            <p:nvPr/>
          </p:nvSpPr>
          <p:spPr bwMode="ltGray">
            <a:xfrm>
              <a:off x="6507818" y="2676504"/>
              <a:ext cx="5249170" cy="366613"/>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etricHPE"/>
                  <a:ea typeface="+mn-ea"/>
                  <a:cs typeface="+mn-cs"/>
                </a:rPr>
                <a:t>HOW: Demonstrated Behaviors</a:t>
              </a:r>
            </a:p>
          </p:txBody>
        </p:sp>
        <p:sp>
          <p:nvSpPr>
            <p:cNvPr id="17" name="TextBox 16">
              <a:extLst>
                <a:ext uri="{FF2B5EF4-FFF2-40B4-BE49-F238E27FC236}">
                  <a16:creationId xmlns:a16="http://schemas.microsoft.com/office/drawing/2014/main" id="{78A062E5-BF44-4C20-80AA-53F1ABF7B476}"/>
                </a:ext>
              </a:extLst>
            </p:cNvPr>
            <p:cNvSpPr txBox="1"/>
            <p:nvPr/>
          </p:nvSpPr>
          <p:spPr>
            <a:xfrm>
              <a:off x="6523427" y="3146050"/>
              <a:ext cx="5205097" cy="628328"/>
            </a:xfrm>
            <a:prstGeom prst="rect">
              <a:avLst/>
            </a:prstGeom>
            <a:solidFill>
              <a:schemeClr val="bg1"/>
            </a:solidFill>
            <a:ln w="57150">
              <a:solidFill>
                <a:schemeClr val="accent3"/>
              </a:solidFill>
              <a:miter lim="800000"/>
            </a:ln>
          </p:spPr>
          <p:txBody>
            <a:bodyPr wrap="square" lIns="274320" tIns="91440" rIns="274320" bIns="91440" rtlCol="0" anchor="t">
              <a:noAutofit/>
            </a:bodyPr>
            <a:lstStyle>
              <a:defPPr>
                <a:defRPr lang="en-US"/>
              </a:defPPr>
              <a:lvl1pPr marR="0" lvl="0" indent="0" fontAlgn="auto">
                <a:lnSpc>
                  <a:spcPct val="100000"/>
                </a:lnSpc>
                <a:spcBef>
                  <a:spcPts val="0"/>
                </a:spcBef>
                <a:spcAft>
                  <a:spcPts val="600"/>
                </a:spcAft>
                <a:buClrTx/>
                <a:buSzTx/>
                <a:buFontTx/>
                <a:buNone/>
                <a:tabLst/>
                <a:defRPr kumimoji="0" sz="1200" b="1" i="0" u="none" strike="noStrike" cap="none" spc="0" normalizeH="0" baseline="0">
                  <a:ln>
                    <a:noFill/>
                  </a:ln>
                  <a:solidFill>
                    <a:prstClr val="black"/>
                  </a:solidFill>
                  <a:effectLst/>
                  <a:uLnTx/>
                  <a:uFillTx/>
                  <a:latin typeface="MetricHPE"/>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tricHPE"/>
                  <a:ea typeface="+mn-ea"/>
                  <a:cs typeface="+mn-cs"/>
                </a:rPr>
                <a:t>Demonstration </a:t>
              </a:r>
              <a:r>
                <a:rPr kumimoji="0" lang="en-US" sz="1600" b="0" i="0" u="none" kern="1200" cap="none" spc="0" normalizeH="0" baseline="0" noProof="0" dirty="0">
                  <a:ln>
                    <a:noFill/>
                  </a:ln>
                  <a:solidFill>
                    <a:prstClr val="black"/>
                  </a:solidFill>
                  <a:effectLst/>
                  <a:uLnTx/>
                  <a:uFillTx/>
                  <a:latin typeface="MetricHPE"/>
                  <a:ea typeface="+mn-ea"/>
                  <a:cs typeface="+mn-cs"/>
                </a:rPr>
                <a:t>of the </a:t>
              </a:r>
              <a:r>
                <a:rPr kumimoji="0" lang="en-US" sz="1600" b="0" i="0" u="none" kern="1200" cap="none" spc="0" normalizeH="0" baseline="0" noProof="0" dirty="0">
                  <a:ln>
                    <a:noFill/>
                  </a:ln>
                  <a:solidFill>
                    <a:prstClr val="black"/>
                  </a:solidFill>
                  <a:effectLst/>
                  <a:uLnTx/>
                  <a:uFillTx/>
                  <a:latin typeface="MetricHPE"/>
                  <a:ea typeface="+mn-ea"/>
                  <a:cs typeface="+mn-cs"/>
                  <a:hlinkClick r:id="rId3"/>
                </a:rPr>
                <a:t>HPE Beliefs &amp; Behaviors</a:t>
              </a:r>
              <a:r>
                <a:rPr kumimoji="0" lang="en-US" sz="1600" b="0" i="0" u="none" kern="1200" cap="none" spc="0" normalizeH="0" baseline="0" noProof="0" dirty="0">
                  <a:ln>
                    <a:noFill/>
                  </a:ln>
                  <a:solidFill>
                    <a:prstClr val="black"/>
                  </a:solidFill>
                  <a:effectLst/>
                  <a:uLnTx/>
                  <a:uFillTx/>
                  <a:latin typeface="MetricHPE"/>
                  <a:ea typeface="+mn-ea"/>
                  <a:cs typeface="+mn-cs"/>
                </a:rPr>
                <a:t> and </a:t>
              </a:r>
              <a:r>
                <a:rPr kumimoji="0" lang="en-US" sz="1600" b="0" i="0" u="none" kern="1200" cap="none" spc="0" normalizeH="0" baseline="0" noProof="0" dirty="0">
                  <a:ln>
                    <a:noFill/>
                  </a:ln>
                  <a:solidFill>
                    <a:prstClr val="black"/>
                  </a:solidFill>
                  <a:effectLst/>
                  <a:uLnTx/>
                  <a:uFillTx/>
                  <a:latin typeface="MetricHPE"/>
                  <a:ea typeface="+mn-ea"/>
                  <a:cs typeface="+mn-cs"/>
                  <a:hlinkClick r:id="rId4"/>
                </a:rPr>
                <a:t>HPE </a:t>
              </a:r>
              <a:r>
                <a:rPr kumimoji="0" lang="en-US" sz="1600" b="0" i="0" u="none" strike="noStrike" kern="1200" cap="none" spc="0" normalizeH="0" baseline="0" noProof="0" dirty="0">
                  <a:ln>
                    <a:noFill/>
                  </a:ln>
                  <a:solidFill>
                    <a:prstClr val="black"/>
                  </a:solidFill>
                  <a:effectLst/>
                  <a:uLnTx/>
                  <a:uFillTx/>
                  <a:latin typeface="MetricHPE"/>
                  <a:ea typeface="+mn-ea"/>
                  <a:cs typeface="+mn-cs"/>
                  <a:hlinkClick r:id="rId4"/>
                </a:rPr>
                <a:t>Elements of Leadership</a:t>
              </a:r>
              <a:endParaRPr kumimoji="0" lang="en-US" sz="1600" b="0" i="0" u="none" strike="noStrike" kern="1200" cap="none" spc="0" normalizeH="0" baseline="0" noProof="0" dirty="0">
                <a:ln>
                  <a:noFill/>
                </a:ln>
                <a:solidFill>
                  <a:prstClr val="black"/>
                </a:solidFill>
                <a:effectLst/>
                <a:uLnTx/>
                <a:uFillTx/>
                <a:latin typeface="MetricHPE"/>
                <a:ea typeface="+mn-ea"/>
                <a:cs typeface="+mn-cs"/>
              </a:endParaRPr>
            </a:p>
          </p:txBody>
        </p:sp>
        <p:sp>
          <p:nvSpPr>
            <p:cNvPr id="18" name="Rectangle 17">
              <a:extLst>
                <a:ext uri="{FF2B5EF4-FFF2-40B4-BE49-F238E27FC236}">
                  <a16:creationId xmlns:a16="http://schemas.microsoft.com/office/drawing/2014/main" id="{CF9AA3A1-F778-4B8F-89B2-D1BF29A5AB5E}"/>
                </a:ext>
              </a:extLst>
            </p:cNvPr>
            <p:cNvSpPr/>
            <p:nvPr/>
          </p:nvSpPr>
          <p:spPr bwMode="ltGray">
            <a:xfrm>
              <a:off x="6382173" y="4052150"/>
              <a:ext cx="5516123" cy="332689"/>
            </a:xfrm>
            <a:prstGeom prst="rect">
              <a:avLst/>
            </a:prstGeom>
            <a:solidFill>
              <a:srgbClr val="01A98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etricHPE"/>
                  <a:ea typeface="+mn-ea"/>
                  <a:cs typeface="+mn-cs"/>
                </a:rPr>
                <a:t>LEARNING AGILITY</a:t>
              </a:r>
            </a:p>
          </p:txBody>
        </p:sp>
        <p:sp>
          <p:nvSpPr>
            <p:cNvPr id="19" name="TextBox 18">
              <a:extLst>
                <a:ext uri="{FF2B5EF4-FFF2-40B4-BE49-F238E27FC236}">
                  <a16:creationId xmlns:a16="http://schemas.microsoft.com/office/drawing/2014/main" id="{DAB05CBA-ACB5-4F45-9C8F-813EE1338A84}"/>
                </a:ext>
              </a:extLst>
            </p:cNvPr>
            <p:cNvSpPr txBox="1"/>
            <p:nvPr/>
          </p:nvSpPr>
          <p:spPr>
            <a:xfrm>
              <a:off x="6410969" y="4468448"/>
              <a:ext cx="5476232" cy="913658"/>
            </a:xfrm>
            <a:prstGeom prst="rect">
              <a:avLst/>
            </a:prstGeom>
            <a:solidFill>
              <a:schemeClr val="bg1"/>
            </a:solidFill>
            <a:ln w="57150">
              <a:solidFill>
                <a:srgbClr val="01A982"/>
              </a:solidFill>
              <a:miter lim="800000"/>
            </a:ln>
          </p:spPr>
          <p:txBody>
            <a:bodyPr wrap="square" lIns="274320" tIns="91440" rIns="274320" bIns="91440" rtlCol="0" anchor="t">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MetricHPE"/>
                  <a:ea typeface="+mn-ea"/>
                  <a:cs typeface="+mn-cs"/>
                </a:rPr>
                <a:t>Desire and ability to learn and apply new concepts in complex situations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MetricHPE"/>
                  <a:ea typeface="+mn-ea"/>
                  <a:cs typeface="+mn-cs"/>
                </a:rPr>
                <a:t>Potential to rise in the next 5 </a:t>
              </a:r>
              <a:r>
                <a:rPr kumimoji="0" lang="en-US" sz="1600" b="0" i="0" u="none" strike="noStrike" kern="1200" cap="none" spc="0" normalizeH="0" baseline="0" noProof="0">
                  <a:ln>
                    <a:noFill/>
                  </a:ln>
                  <a:solidFill>
                    <a:prstClr val="black"/>
                  </a:solidFill>
                  <a:effectLst/>
                  <a:uLnTx/>
                  <a:uFillTx/>
                  <a:latin typeface="MetricHPE Light"/>
                  <a:ea typeface="+mn-ea"/>
                  <a:cs typeface="+mn-cs"/>
                </a:rPr>
                <a:t>years </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MetricHPE Light"/>
                <a:ea typeface="+mn-ea"/>
                <a:cs typeface="+mn-cs"/>
              </a:endParaRPr>
            </a:p>
          </p:txBody>
        </p:sp>
        <p:sp>
          <p:nvSpPr>
            <p:cNvPr id="20" name="Rectangle 19">
              <a:extLst>
                <a:ext uri="{FF2B5EF4-FFF2-40B4-BE49-F238E27FC236}">
                  <a16:creationId xmlns:a16="http://schemas.microsoft.com/office/drawing/2014/main" id="{A35A65B9-2D2E-424B-B0C5-8FA9DDD251A9}"/>
                </a:ext>
              </a:extLst>
            </p:cNvPr>
            <p:cNvSpPr/>
            <p:nvPr/>
          </p:nvSpPr>
          <p:spPr bwMode="ltGray">
            <a:xfrm>
              <a:off x="6498917" y="1182782"/>
              <a:ext cx="5229607" cy="332689"/>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etricHPE"/>
                  <a:ea typeface="+mn-ea"/>
                  <a:cs typeface="+mn-cs"/>
                </a:rPr>
                <a:t>WHAT:</a:t>
              </a:r>
              <a:r>
                <a:rPr kumimoji="0" lang="en-US" sz="1600" b="0" i="0" u="none" strike="noStrike" kern="1200" cap="none" spc="0" normalizeH="0" baseline="0" noProof="0">
                  <a:ln>
                    <a:noFill/>
                  </a:ln>
                  <a:solidFill>
                    <a:prstClr val="white"/>
                  </a:solidFill>
                  <a:effectLst/>
                  <a:uLnTx/>
                  <a:uFillTx/>
                  <a:latin typeface="MetricHPE"/>
                  <a:ea typeface="+mn-ea"/>
                  <a:cs typeface="+mn-cs"/>
                </a:rPr>
                <a:t> Bold Goal Attainment </a:t>
              </a:r>
            </a:p>
          </p:txBody>
        </p:sp>
        <p:sp>
          <p:nvSpPr>
            <p:cNvPr id="21" name="TextBox 20">
              <a:extLst>
                <a:ext uri="{FF2B5EF4-FFF2-40B4-BE49-F238E27FC236}">
                  <a16:creationId xmlns:a16="http://schemas.microsoft.com/office/drawing/2014/main" id="{DF12B12C-92C1-4501-B679-08A67E93F16D}"/>
                </a:ext>
              </a:extLst>
            </p:cNvPr>
            <p:cNvSpPr txBox="1"/>
            <p:nvPr/>
          </p:nvSpPr>
          <p:spPr>
            <a:xfrm>
              <a:off x="6509623" y="1614600"/>
              <a:ext cx="5210174" cy="947422"/>
            </a:xfrm>
            <a:prstGeom prst="rect">
              <a:avLst/>
            </a:prstGeom>
            <a:solidFill>
              <a:schemeClr val="bg1"/>
            </a:solidFill>
            <a:ln w="57150">
              <a:solidFill>
                <a:schemeClr val="accent3"/>
              </a:solidFill>
              <a:miter lim="800000"/>
            </a:ln>
          </p:spPr>
          <p:txBody>
            <a:bodyPr wrap="square" lIns="274320" tIns="91440" rIns="274320" bIns="91440" rtlCol="0" anchor="t">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MetricHPE"/>
                  <a:ea typeface="+mn-ea"/>
                  <a:cs typeface="+mn-cs"/>
                </a:rPr>
                <a:t>Business Impact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MetricHPE"/>
                  <a:ea typeface="+mn-ea"/>
                  <a:cs typeface="+mn-cs"/>
                </a:rPr>
                <a:t>Risk Taken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MetricHPE"/>
                  <a:ea typeface="+mn-ea"/>
                  <a:cs typeface="+mn-cs"/>
                </a:rPr>
                <a:t>Customer &amp; Stakeholder Feedback</a:t>
              </a:r>
              <a:endParaRPr kumimoji="0" lang="en-US" sz="1200" b="0" i="0" u="none" strike="noStrike" kern="1200" cap="none" spc="0" normalizeH="0" baseline="0" noProof="0">
                <a:ln>
                  <a:noFill/>
                </a:ln>
                <a:solidFill>
                  <a:prstClr val="black"/>
                </a:solidFill>
                <a:effectLst/>
                <a:uLnTx/>
                <a:uFillTx/>
                <a:latin typeface="MetricHPE"/>
                <a:ea typeface="+mn-ea"/>
                <a:cs typeface="+mn-cs"/>
              </a:endParaRPr>
            </a:p>
          </p:txBody>
        </p:sp>
      </p:grpSp>
    </p:spTree>
    <p:extLst>
      <p:ext uri="{BB962C8B-B14F-4D97-AF65-F5344CB8AC3E}">
        <p14:creationId xmlns:p14="http://schemas.microsoft.com/office/powerpoint/2010/main" val="421645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67CD61-F383-436B-BB17-13E61F5333B0}"/>
              </a:ext>
            </a:extLst>
          </p:cNvPr>
          <p:cNvSpPr>
            <a:spLocks noGrp="1"/>
          </p:cNvSpPr>
          <p:nvPr>
            <p:ph type="title"/>
          </p:nvPr>
        </p:nvSpPr>
        <p:spPr>
          <a:xfrm>
            <a:off x="285743" y="391852"/>
            <a:ext cx="11498270" cy="401362"/>
          </a:xfrm>
        </p:spPr>
        <p:txBody>
          <a:bodyPr/>
          <a:lstStyle/>
          <a:p>
            <a:r>
              <a:rPr lang="en-US" dirty="0"/>
              <a:t>Team Member: Preparing for year-end</a:t>
            </a:r>
          </a:p>
        </p:txBody>
      </p:sp>
      <p:sp>
        <p:nvSpPr>
          <p:cNvPr id="5" name="Slide Number Placeholder 4">
            <a:extLst>
              <a:ext uri="{FF2B5EF4-FFF2-40B4-BE49-F238E27FC236}">
                <a16:creationId xmlns:a16="http://schemas.microsoft.com/office/drawing/2014/main" id="{491840F9-883D-4F5D-A6C6-02AD34BF7560}"/>
              </a:ext>
            </a:extLst>
          </p:cNvPr>
          <p:cNvSpPr>
            <a:spLocks noGrp="1"/>
          </p:cNvSpPr>
          <p:nvPr>
            <p:ph type="sldNum" sz="quarter" idx="11"/>
          </p:nvPr>
        </p:nvSpPr>
        <p:spPr>
          <a:xfrm>
            <a:off x="11202856" y="6301811"/>
            <a:ext cx="684344" cy="365125"/>
          </a:xfrm>
        </p:spPr>
        <p:txBody>
          <a:bodyPr/>
          <a:lstStyle/>
          <a:p>
            <a:pPr lvl="0"/>
            <a:fld id="{104FC826-72BB-4AF1-BA01-A94F7396A7DC}" type="slidenum">
              <a:rPr lang="en-US" noProof="0" smtClean="0"/>
              <a:pPr lvl="0"/>
              <a:t>12</a:t>
            </a:fld>
            <a:endParaRPr lang="en-US" noProof="0"/>
          </a:p>
        </p:txBody>
      </p:sp>
      <p:sp>
        <p:nvSpPr>
          <p:cNvPr id="4" name="Footer Placeholder 3">
            <a:extLst>
              <a:ext uri="{FF2B5EF4-FFF2-40B4-BE49-F238E27FC236}">
                <a16:creationId xmlns:a16="http://schemas.microsoft.com/office/drawing/2014/main" id="{D19E0F42-5B11-4957-8DAD-946C5C71C534}"/>
              </a:ext>
            </a:extLst>
          </p:cNvPr>
          <p:cNvSpPr>
            <a:spLocks noGrp="1"/>
          </p:cNvSpPr>
          <p:nvPr>
            <p:ph type="ftr" sz="quarter" idx="10"/>
          </p:nvPr>
        </p:nvSpPr>
        <p:spPr>
          <a:xfrm>
            <a:off x="3721696" y="6129337"/>
            <a:ext cx="7481160" cy="411581"/>
          </a:xfrm>
        </p:spPr>
        <p:txBody>
          <a:bodyPr/>
          <a:lstStyle/>
          <a:p>
            <a:pPr lvl="0"/>
            <a:r>
              <a:rPr lang="en-US" noProof="0"/>
              <a:t>HPE Confidential - For training purposes only</a:t>
            </a:r>
          </a:p>
        </p:txBody>
      </p:sp>
      <p:sp>
        <p:nvSpPr>
          <p:cNvPr id="6" name="Content Placeholder 5">
            <a:extLst>
              <a:ext uri="{FF2B5EF4-FFF2-40B4-BE49-F238E27FC236}">
                <a16:creationId xmlns:a16="http://schemas.microsoft.com/office/drawing/2014/main" id="{F88C10F9-21C3-4215-ABA6-6853FC489FAF}"/>
              </a:ext>
            </a:extLst>
          </p:cNvPr>
          <p:cNvSpPr>
            <a:spLocks noGrp="1"/>
          </p:cNvSpPr>
          <p:nvPr>
            <p:ph sz="quarter" idx="4294967295"/>
          </p:nvPr>
        </p:nvSpPr>
        <p:spPr>
          <a:xfrm>
            <a:off x="285750" y="1326698"/>
            <a:ext cx="5522913" cy="4559300"/>
          </a:xfrm>
        </p:spPr>
        <p:txBody>
          <a:bodyPr>
            <a:normAutofit/>
          </a:bodyPr>
          <a:lstStyle/>
          <a:p>
            <a:r>
              <a:rPr lang="en-US" dirty="0"/>
              <a:t>Close out existing goals</a:t>
            </a:r>
            <a:endParaRPr lang="en-US" dirty="0">
              <a:highlight>
                <a:srgbClr val="FFFF00"/>
              </a:highlight>
            </a:endParaRPr>
          </a:p>
          <a:p>
            <a:r>
              <a:rPr lang="en-US" dirty="0"/>
              <a:t>Solicit feedback from peers, stakeholders, customers, and leaders</a:t>
            </a:r>
          </a:p>
          <a:p>
            <a:r>
              <a:rPr lang="en-US" dirty="0"/>
              <a:t>Reflect on your performance and learning agility</a:t>
            </a:r>
          </a:p>
          <a:p>
            <a:pPr lvl="1"/>
            <a:r>
              <a:rPr lang="en-US" dirty="0"/>
              <a:t>The WHAT and the HOW</a:t>
            </a:r>
          </a:p>
          <a:p>
            <a:pPr lvl="1"/>
            <a:r>
              <a:rPr lang="en-US" dirty="0"/>
              <a:t>Future development needs</a:t>
            </a:r>
          </a:p>
          <a:p>
            <a:pPr lvl="1"/>
            <a:r>
              <a:rPr lang="en-US" dirty="0"/>
              <a:t>Future potential based on career aspirations</a:t>
            </a:r>
          </a:p>
          <a:p>
            <a:r>
              <a:rPr lang="en-US" dirty="0"/>
              <a:t>Use the </a:t>
            </a:r>
            <a:r>
              <a:rPr lang="en-US" dirty="0">
                <a:hlinkClick r:id="rId3"/>
              </a:rPr>
              <a:t>Performance Evaluation Interactive Guide</a:t>
            </a:r>
            <a:r>
              <a:rPr lang="en-US" dirty="0"/>
              <a:t> to prepare for your self-evaluation submission</a:t>
            </a:r>
          </a:p>
        </p:txBody>
      </p:sp>
      <p:grpSp>
        <p:nvGrpSpPr>
          <p:cNvPr id="14" name="Group 13">
            <a:extLst>
              <a:ext uri="{FF2B5EF4-FFF2-40B4-BE49-F238E27FC236}">
                <a16:creationId xmlns:a16="http://schemas.microsoft.com/office/drawing/2014/main" id="{916C8F65-6DB6-4CF2-8D1F-B3F1D7AEE14E}"/>
              </a:ext>
            </a:extLst>
          </p:cNvPr>
          <p:cNvGrpSpPr/>
          <p:nvPr/>
        </p:nvGrpSpPr>
        <p:grpSpPr>
          <a:xfrm>
            <a:off x="6370024" y="1326698"/>
            <a:ext cx="5444114" cy="3252417"/>
            <a:chOff x="6410968" y="603363"/>
            <a:chExt cx="5444114" cy="3252417"/>
          </a:xfrm>
        </p:grpSpPr>
        <p:sp>
          <p:nvSpPr>
            <p:cNvPr id="15" name="TextBox 14">
              <a:extLst>
                <a:ext uri="{FF2B5EF4-FFF2-40B4-BE49-F238E27FC236}">
                  <a16:creationId xmlns:a16="http://schemas.microsoft.com/office/drawing/2014/main" id="{045DEE42-11E5-4BC2-B161-C249FC4500A0}"/>
                </a:ext>
              </a:extLst>
            </p:cNvPr>
            <p:cNvSpPr txBox="1"/>
            <p:nvPr/>
          </p:nvSpPr>
          <p:spPr>
            <a:xfrm>
              <a:off x="6410968" y="603363"/>
              <a:ext cx="5444114" cy="3252417"/>
            </a:xfrm>
            <a:prstGeom prst="rect">
              <a:avLst/>
            </a:prstGeom>
            <a:noFill/>
            <a:ln w="57150">
              <a:solidFill>
                <a:schemeClr val="accent3"/>
              </a:solidFill>
              <a:miter lim="800000"/>
            </a:ln>
          </p:spPr>
          <p:txBody>
            <a:bodyPr wrap="square" lIns="182880" tIns="182880" rIns="182880" bIns="182880" rtlCol="0">
              <a:noAutofit/>
            </a:bodyPr>
            <a:lstStyle/>
            <a:p>
              <a:pPr marL="0" marR="0" lvl="0" indent="0" algn="ctr" defTabSz="914400" rtl="0" eaLnBrk="1" fontAlgn="auto" latinLnBrk="0" hangingPunct="1">
                <a:lnSpc>
                  <a:spcPct val="90000"/>
                </a:lnSpc>
                <a:spcBef>
                  <a:spcPts val="400"/>
                </a:spcBef>
                <a:spcAft>
                  <a:spcPts val="0"/>
                </a:spcAft>
                <a:buClrTx/>
                <a:buSzTx/>
                <a:buFontTx/>
                <a:buNone/>
                <a:tabLst/>
                <a:defRPr/>
              </a:pPr>
              <a:r>
                <a:rPr kumimoji="0" lang="en-US" sz="1800" b="1" i="0" u="none" strike="noStrike" kern="1200" cap="none" spc="0" normalizeH="0" baseline="0" noProof="0">
                  <a:ln>
                    <a:noFill/>
                  </a:ln>
                  <a:solidFill>
                    <a:srgbClr val="7630EA"/>
                  </a:solidFill>
                  <a:effectLst/>
                  <a:uLnTx/>
                  <a:uFillTx/>
                  <a:latin typeface="MetricHPE"/>
                  <a:ea typeface="+mn-ea"/>
                  <a:cs typeface="+mn-cs"/>
                </a:rPr>
                <a:t>PERFORMANCE IMPACT</a:t>
              </a:r>
              <a:endParaRPr kumimoji="0" lang="en-GB" sz="1800" b="1" i="0" u="none" strike="noStrike" kern="1200" cap="none" spc="0" normalizeH="0" baseline="0" noProof="0">
                <a:ln>
                  <a:noFill/>
                </a:ln>
                <a:solidFill>
                  <a:srgbClr val="7630EA"/>
                </a:solidFill>
                <a:effectLst/>
                <a:uLnTx/>
                <a:uFillTx/>
                <a:latin typeface="MetricHPE"/>
                <a:ea typeface="+mn-ea"/>
                <a:cs typeface="+mn-cs"/>
              </a:endParaRPr>
            </a:p>
            <a:p>
              <a:pPr marL="0" marR="0" lvl="0" indent="0" algn="l" defTabSz="914400" rtl="0" eaLnBrk="1" fontAlgn="auto" latinLnBrk="0" hangingPunct="1">
                <a:lnSpc>
                  <a:spcPct val="90000"/>
                </a:lnSpc>
                <a:spcBef>
                  <a:spcPts val="40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MetricHPE"/>
                <a:ea typeface="+mn-ea"/>
                <a:cs typeface="+mn-cs"/>
              </a:endParaRPr>
            </a:p>
          </p:txBody>
        </p:sp>
        <p:sp>
          <p:nvSpPr>
            <p:cNvPr id="16" name="Rectangle 15">
              <a:extLst>
                <a:ext uri="{FF2B5EF4-FFF2-40B4-BE49-F238E27FC236}">
                  <a16:creationId xmlns:a16="http://schemas.microsoft.com/office/drawing/2014/main" id="{D28E88CB-B896-4277-A5B8-9E121A68D0D0}"/>
                </a:ext>
              </a:extLst>
            </p:cNvPr>
            <p:cNvSpPr/>
            <p:nvPr/>
          </p:nvSpPr>
          <p:spPr bwMode="ltGray">
            <a:xfrm>
              <a:off x="6507818" y="2676504"/>
              <a:ext cx="5249170" cy="366613"/>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etricHPE"/>
                  <a:ea typeface="+mn-ea"/>
                  <a:cs typeface="+mn-cs"/>
                </a:rPr>
                <a:t>HOW: Demonstrated Behaviors</a:t>
              </a:r>
            </a:p>
          </p:txBody>
        </p:sp>
        <p:sp>
          <p:nvSpPr>
            <p:cNvPr id="17" name="TextBox 16">
              <a:extLst>
                <a:ext uri="{FF2B5EF4-FFF2-40B4-BE49-F238E27FC236}">
                  <a16:creationId xmlns:a16="http://schemas.microsoft.com/office/drawing/2014/main" id="{78A062E5-BF44-4C20-80AA-53F1ABF7B476}"/>
                </a:ext>
              </a:extLst>
            </p:cNvPr>
            <p:cNvSpPr txBox="1"/>
            <p:nvPr/>
          </p:nvSpPr>
          <p:spPr>
            <a:xfrm>
              <a:off x="6523427" y="3146050"/>
              <a:ext cx="5205097" cy="628328"/>
            </a:xfrm>
            <a:prstGeom prst="rect">
              <a:avLst/>
            </a:prstGeom>
            <a:solidFill>
              <a:schemeClr val="bg1"/>
            </a:solidFill>
            <a:ln w="57150">
              <a:solidFill>
                <a:schemeClr val="accent3"/>
              </a:solidFill>
              <a:miter lim="800000"/>
            </a:ln>
          </p:spPr>
          <p:txBody>
            <a:bodyPr wrap="square" lIns="274320" tIns="91440" rIns="274320" bIns="91440" rtlCol="0" anchor="t">
              <a:noAutofit/>
            </a:bodyPr>
            <a:lstStyle>
              <a:defPPr>
                <a:defRPr lang="en-US"/>
              </a:defPPr>
              <a:lvl1pPr marR="0" lvl="0" indent="0" fontAlgn="auto">
                <a:lnSpc>
                  <a:spcPct val="100000"/>
                </a:lnSpc>
                <a:spcBef>
                  <a:spcPts val="0"/>
                </a:spcBef>
                <a:spcAft>
                  <a:spcPts val="600"/>
                </a:spcAft>
                <a:buClrTx/>
                <a:buSzTx/>
                <a:buFontTx/>
                <a:buNone/>
                <a:tabLst/>
                <a:defRPr kumimoji="0" sz="1200" b="1" i="0" u="none" strike="noStrike" cap="none" spc="0" normalizeH="0" baseline="0">
                  <a:ln>
                    <a:noFill/>
                  </a:ln>
                  <a:solidFill>
                    <a:prstClr val="black"/>
                  </a:solidFill>
                  <a:effectLst/>
                  <a:uLnTx/>
                  <a:uFillTx/>
                  <a:latin typeface="MetricHPE"/>
                </a:defRPr>
              </a:lvl1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MetricHPE"/>
                  <a:ea typeface="+mn-ea"/>
                  <a:cs typeface="+mn-cs"/>
                </a:rPr>
                <a:t>Demonstration of the </a:t>
              </a:r>
              <a:r>
                <a:rPr kumimoji="0" lang="en-US" sz="1600" b="0" i="0" u="none" kern="1200" cap="none" spc="0" normalizeH="0" baseline="0" noProof="0" dirty="0">
                  <a:ln>
                    <a:noFill/>
                  </a:ln>
                  <a:solidFill>
                    <a:prstClr val="black"/>
                  </a:solidFill>
                  <a:effectLst/>
                  <a:uLnTx/>
                  <a:uFillTx/>
                  <a:latin typeface="MetricHPE"/>
                  <a:ea typeface="+mn-ea"/>
                  <a:cs typeface="+mn-cs"/>
                  <a:hlinkClick r:id="rId4"/>
                </a:rPr>
                <a:t>HPE Beliefs &amp; Behaviors</a:t>
              </a:r>
              <a:r>
                <a:rPr kumimoji="0" lang="en-US" sz="1600" b="0" i="0" u="none" kern="1200" cap="none" spc="0" normalizeH="0" baseline="0" noProof="0" dirty="0">
                  <a:ln>
                    <a:noFill/>
                  </a:ln>
                  <a:solidFill>
                    <a:prstClr val="black"/>
                  </a:solidFill>
                  <a:effectLst/>
                  <a:uLnTx/>
                  <a:uFillTx/>
                  <a:latin typeface="MetricHPE"/>
                  <a:ea typeface="+mn-ea"/>
                  <a:cs typeface="+mn-cs"/>
                </a:rPr>
                <a:t> and </a:t>
              </a:r>
              <a:r>
                <a:rPr kumimoji="0" lang="en-US" sz="1600" b="0" i="0" u="none" strike="noStrike" kern="1200" cap="none" spc="0" normalizeH="0" baseline="0" noProof="0" dirty="0">
                  <a:ln>
                    <a:noFill/>
                  </a:ln>
                  <a:solidFill>
                    <a:prstClr val="black"/>
                  </a:solidFill>
                  <a:effectLst/>
                  <a:uLnTx/>
                  <a:uFillTx/>
                  <a:latin typeface="MetricHPE"/>
                  <a:ea typeface="+mn-ea"/>
                  <a:cs typeface="+mn-cs"/>
                  <a:hlinkClick r:id="rId5"/>
                </a:rPr>
                <a:t>HPE Elements of Leadership</a:t>
              </a:r>
              <a:endParaRPr kumimoji="0" lang="en-US" sz="1600" b="0" i="0" u="none" strike="noStrike" kern="1200" cap="none" spc="0" normalizeH="0" baseline="0" noProof="0" dirty="0">
                <a:ln>
                  <a:noFill/>
                </a:ln>
                <a:solidFill>
                  <a:prstClr val="black"/>
                </a:solidFill>
                <a:effectLst/>
                <a:uLnTx/>
                <a:uFillTx/>
                <a:latin typeface="MetricHPE"/>
                <a:ea typeface="+mn-ea"/>
                <a:cs typeface="+mn-cs"/>
              </a:endParaRPr>
            </a:p>
          </p:txBody>
        </p:sp>
        <p:sp>
          <p:nvSpPr>
            <p:cNvPr id="20" name="Rectangle 19">
              <a:extLst>
                <a:ext uri="{FF2B5EF4-FFF2-40B4-BE49-F238E27FC236}">
                  <a16:creationId xmlns:a16="http://schemas.microsoft.com/office/drawing/2014/main" id="{A35A65B9-2D2E-424B-B0C5-8FA9DDD251A9}"/>
                </a:ext>
              </a:extLst>
            </p:cNvPr>
            <p:cNvSpPr/>
            <p:nvPr/>
          </p:nvSpPr>
          <p:spPr bwMode="ltGray">
            <a:xfrm>
              <a:off x="6498917" y="1182782"/>
              <a:ext cx="5229607" cy="332689"/>
            </a:xfrm>
            <a:prstGeom prst="rect">
              <a:avLst/>
            </a:prstGeom>
            <a:solidFill>
              <a:schemeClr val="accent3"/>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MetricHPE"/>
                  <a:ea typeface="+mn-ea"/>
                  <a:cs typeface="+mn-cs"/>
                </a:rPr>
                <a:t>WHAT:</a:t>
              </a:r>
              <a:r>
                <a:rPr kumimoji="0" lang="en-US" sz="1600" b="0" i="0" u="none" strike="noStrike" kern="1200" cap="none" spc="0" normalizeH="0" baseline="0" noProof="0">
                  <a:ln>
                    <a:noFill/>
                  </a:ln>
                  <a:solidFill>
                    <a:prstClr val="white"/>
                  </a:solidFill>
                  <a:effectLst/>
                  <a:uLnTx/>
                  <a:uFillTx/>
                  <a:latin typeface="MetricHPE"/>
                  <a:ea typeface="+mn-ea"/>
                  <a:cs typeface="+mn-cs"/>
                </a:rPr>
                <a:t> Bold Goal Attainment </a:t>
              </a:r>
            </a:p>
          </p:txBody>
        </p:sp>
        <p:sp>
          <p:nvSpPr>
            <p:cNvPr id="21" name="TextBox 20">
              <a:extLst>
                <a:ext uri="{FF2B5EF4-FFF2-40B4-BE49-F238E27FC236}">
                  <a16:creationId xmlns:a16="http://schemas.microsoft.com/office/drawing/2014/main" id="{DF12B12C-92C1-4501-B679-08A67E93F16D}"/>
                </a:ext>
              </a:extLst>
            </p:cNvPr>
            <p:cNvSpPr txBox="1"/>
            <p:nvPr/>
          </p:nvSpPr>
          <p:spPr>
            <a:xfrm>
              <a:off x="6509623" y="1614600"/>
              <a:ext cx="5210174" cy="947422"/>
            </a:xfrm>
            <a:prstGeom prst="rect">
              <a:avLst/>
            </a:prstGeom>
            <a:solidFill>
              <a:schemeClr val="bg1"/>
            </a:solidFill>
            <a:ln w="57150">
              <a:solidFill>
                <a:schemeClr val="accent3"/>
              </a:solidFill>
              <a:miter lim="800000"/>
            </a:ln>
          </p:spPr>
          <p:txBody>
            <a:bodyPr wrap="square" lIns="274320" tIns="91440" rIns="274320" bIns="91440" rtlCol="0" anchor="t">
              <a:no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MetricHPE"/>
                  <a:ea typeface="+mn-ea"/>
                  <a:cs typeface="+mn-cs"/>
                </a:rPr>
                <a:t>Business Impact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MetricHPE"/>
                  <a:ea typeface="+mn-ea"/>
                  <a:cs typeface="+mn-cs"/>
                </a:rPr>
                <a:t>Risk Taken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MetricHPE"/>
                  <a:ea typeface="+mn-ea"/>
                  <a:cs typeface="+mn-cs"/>
                </a:rPr>
                <a:t>Customer &amp; Stakeholder Feedback</a:t>
              </a:r>
              <a:endParaRPr kumimoji="0" lang="en-US" sz="1200" b="0" i="0" u="none" strike="noStrike" kern="1200" cap="none" spc="0" normalizeH="0" baseline="0" noProof="0">
                <a:ln>
                  <a:noFill/>
                </a:ln>
                <a:solidFill>
                  <a:prstClr val="black"/>
                </a:solidFill>
                <a:effectLst/>
                <a:uLnTx/>
                <a:uFillTx/>
                <a:latin typeface="MetricHPE"/>
                <a:ea typeface="+mn-ea"/>
                <a:cs typeface="+mn-cs"/>
              </a:endParaRPr>
            </a:p>
          </p:txBody>
        </p:sp>
      </p:grpSp>
    </p:spTree>
    <p:extLst>
      <p:ext uri="{BB962C8B-B14F-4D97-AF65-F5344CB8AC3E}">
        <p14:creationId xmlns:p14="http://schemas.microsoft.com/office/powerpoint/2010/main" val="80550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3BD3E8D6-72A6-4110-8E8E-499DC2C73527}"/>
              </a:ext>
            </a:extLst>
          </p:cNvPr>
          <p:cNvSpPr>
            <a:spLocks noGrp="1"/>
          </p:cNvSpPr>
          <p:nvPr>
            <p:ph type="body" sz="half" idx="2"/>
          </p:nvPr>
        </p:nvSpPr>
        <p:spPr>
          <a:xfrm>
            <a:off x="285743" y="999674"/>
            <a:ext cx="4067041" cy="5096326"/>
          </a:xfrm>
        </p:spPr>
        <p:txBody>
          <a:bodyPr>
            <a:normAutofit/>
          </a:bodyPr>
          <a:lstStyle/>
          <a:p>
            <a:pPr marL="342900" indent="-342900">
              <a:spcBef>
                <a:spcPts val="1200"/>
              </a:spcBef>
              <a:buFont typeface="Arial" panose="020B0604020202020204" pitchFamily="34" charset="0"/>
              <a:buChar char="•"/>
            </a:pPr>
            <a:r>
              <a:rPr lang="en-US"/>
              <a:t>Team members who received regular, meaningful feedback are 3.5x more likely to be engaged than those who receive feedback once a year or less</a:t>
            </a:r>
          </a:p>
          <a:p>
            <a:pPr marL="342900" indent="-342900">
              <a:spcBef>
                <a:spcPts val="1200"/>
              </a:spcBef>
              <a:buFont typeface="Arial" panose="020B0604020202020204" pitchFamily="34" charset="0"/>
              <a:buChar char="•"/>
            </a:pPr>
            <a:r>
              <a:rPr lang="en-US"/>
              <a:t>Only 2 in 10 employees say their performance is managed in a way that motivates them</a:t>
            </a:r>
          </a:p>
          <a:p>
            <a:endParaRPr lang="en-US"/>
          </a:p>
        </p:txBody>
      </p:sp>
      <p:pic>
        <p:nvPicPr>
          <p:cNvPr id="22" name="Picture Placeholder 21" descr="A picture containing person, indoor&#10;&#10;Description automatically generated">
            <a:extLst>
              <a:ext uri="{FF2B5EF4-FFF2-40B4-BE49-F238E27FC236}">
                <a16:creationId xmlns:a16="http://schemas.microsoft.com/office/drawing/2014/main" id="{5C0B2112-71DE-4052-992A-FFD366CBA807}"/>
              </a:ext>
            </a:extLst>
          </p:cNvPr>
          <p:cNvPicPr>
            <a:picLocks noGrp="1" noChangeAspect="1"/>
          </p:cNvPicPr>
          <p:nvPr>
            <p:ph type="pic" sz="quarter" idx="18"/>
          </p:nvPr>
        </p:nvPicPr>
        <p:blipFill rotWithShape="1">
          <a:blip r:embed="rId3" cstate="screen">
            <a:extLst>
              <a:ext uri="{28A0092B-C50C-407E-A947-70E740481C1C}">
                <a14:useLocalDpi xmlns:a14="http://schemas.microsoft.com/office/drawing/2010/main"/>
              </a:ext>
            </a:extLst>
          </a:blip>
          <a:srcRect l="1065" r="1065"/>
          <a:stretch/>
        </p:blipFill>
        <p:spPr>
          <a:xfrm>
            <a:off x="4779472" y="1015112"/>
            <a:ext cx="5636280" cy="3845058"/>
          </a:xfrm>
          <a:noFill/>
        </p:spPr>
      </p:pic>
      <p:sp>
        <p:nvSpPr>
          <p:cNvPr id="4" name="Title 3">
            <a:extLst>
              <a:ext uri="{FF2B5EF4-FFF2-40B4-BE49-F238E27FC236}">
                <a16:creationId xmlns:a16="http://schemas.microsoft.com/office/drawing/2014/main" id="{E61128CE-5BDD-4FD1-A608-7F293C5E99FA}"/>
              </a:ext>
            </a:extLst>
          </p:cNvPr>
          <p:cNvSpPr>
            <a:spLocks noGrp="1"/>
          </p:cNvSpPr>
          <p:nvPr>
            <p:ph type="title"/>
          </p:nvPr>
        </p:nvSpPr>
        <p:spPr/>
        <p:txBody>
          <a:bodyPr vert="horz" lIns="91440" tIns="91440" rIns="91440" bIns="91440" rtlCol="0" anchor="b" anchorCtr="0">
            <a:noAutofit/>
          </a:bodyPr>
          <a:lstStyle/>
          <a:p>
            <a:r>
              <a:rPr lang="en-US"/>
              <a:t>BOLD Goal progress &amp; Feedback in every conversation</a:t>
            </a:r>
          </a:p>
        </p:txBody>
      </p:sp>
      <p:sp>
        <p:nvSpPr>
          <p:cNvPr id="6" name="Slide Number Placeholder 5">
            <a:extLst>
              <a:ext uri="{FF2B5EF4-FFF2-40B4-BE49-F238E27FC236}">
                <a16:creationId xmlns:a16="http://schemas.microsoft.com/office/drawing/2014/main" id="{5BBCA8DB-17A3-45C8-8498-CB9C6F21CE60}"/>
              </a:ext>
            </a:extLst>
          </p:cNvPr>
          <p:cNvSpPr>
            <a:spLocks noGrp="1"/>
          </p:cNvSpPr>
          <p:nvPr>
            <p:ph type="sldNum" sz="quarter" idx="20"/>
          </p:nvPr>
        </p:nvSpPr>
        <p:spPr/>
        <p:txBody>
          <a:bodyPr anchor="ctr">
            <a:normAutofit/>
          </a:bodyPr>
          <a:lstStyle/>
          <a:p>
            <a:pPr marL="205699" marR="0" lvl="0" indent="-205699" algn="l" defTabSz="1088421" rtl="0" eaLnBrk="1" fontAlgn="auto" latinLnBrk="0" hangingPunct="1">
              <a:lnSpc>
                <a:spcPct val="90000"/>
              </a:lnSpc>
              <a:spcBef>
                <a:spcPts val="0"/>
              </a:spcBef>
              <a:spcAft>
                <a:spcPts val="600"/>
              </a:spcAft>
              <a:buClrTx/>
              <a:buSzPct val="120000"/>
              <a:buFontTx/>
              <a:buBlip>
                <a:blip r:embed="rId4"/>
              </a:buBlip>
              <a:tabLst/>
              <a:defRPr/>
            </a:pPr>
            <a:fld id="{104FC826-72BB-4AF1-BA01-A94F7396A7DC}" type="slidenum">
              <a:rPr kumimoji="0" lang="en-US" sz="2000" b="0" i="0" u="none" strike="noStrike" kern="1200" cap="all" spc="0" normalizeH="0" baseline="10000" noProof="0" smtClean="0">
                <a:ln>
                  <a:noFill/>
                </a:ln>
                <a:solidFill>
                  <a:srgbClr val="787871"/>
                </a:solidFill>
                <a:effectLst/>
                <a:uLnTx/>
                <a:uFillTx/>
                <a:latin typeface="MetricHPE"/>
                <a:ea typeface="+mn-ea"/>
                <a:cs typeface="+mn-cs"/>
              </a:rPr>
              <a:pPr marL="205699" marR="0" lvl="0" indent="-205699" algn="l" defTabSz="1088421" rtl="0" eaLnBrk="1" fontAlgn="auto" latinLnBrk="0" hangingPunct="1">
                <a:lnSpc>
                  <a:spcPct val="90000"/>
                </a:lnSpc>
                <a:spcBef>
                  <a:spcPts val="0"/>
                </a:spcBef>
                <a:spcAft>
                  <a:spcPts val="600"/>
                </a:spcAft>
                <a:buClrTx/>
                <a:buSzPct val="120000"/>
                <a:buFontTx/>
                <a:buBlip>
                  <a:blip r:embed="rId4"/>
                </a:buBlip>
                <a:tabLst/>
                <a:defRPr/>
              </a:pPr>
              <a:t>13</a:t>
            </a:fld>
            <a:endParaRPr kumimoji="0" lang="en-US" sz="2000" b="0" i="0" u="none" strike="noStrike" kern="1200" cap="all" spc="0" normalizeH="0" baseline="10000" noProof="0">
              <a:ln>
                <a:noFill/>
              </a:ln>
              <a:solidFill>
                <a:srgbClr val="787871"/>
              </a:solidFill>
              <a:effectLst/>
              <a:uLnTx/>
              <a:uFillTx/>
              <a:latin typeface="MetricHPE"/>
              <a:ea typeface="+mn-ea"/>
              <a:cs typeface="+mn-cs"/>
            </a:endParaRPr>
          </a:p>
        </p:txBody>
      </p:sp>
      <p:sp>
        <p:nvSpPr>
          <p:cNvPr id="5" name="Footer Placeholder 4">
            <a:extLst>
              <a:ext uri="{FF2B5EF4-FFF2-40B4-BE49-F238E27FC236}">
                <a16:creationId xmlns:a16="http://schemas.microsoft.com/office/drawing/2014/main" id="{4E5CBEEF-D247-46E1-B941-B12E28E09457}"/>
              </a:ext>
            </a:extLst>
          </p:cNvPr>
          <p:cNvSpPr>
            <a:spLocks noGrp="1"/>
          </p:cNvSpPr>
          <p:nvPr>
            <p:ph type="ftr" sz="quarter" idx="19"/>
          </p:nvPr>
        </p:nvSpPr>
        <p:spPr/>
        <p:txBody>
          <a:bodyPr anchor="b">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all" spc="0" normalizeH="0" baseline="0" noProof="0">
                <a:ln>
                  <a:noFill/>
                </a:ln>
                <a:solidFill>
                  <a:srgbClr val="787871"/>
                </a:solidFill>
                <a:effectLst/>
                <a:uLnTx/>
                <a:uFillTx/>
                <a:latin typeface="MetricHPE"/>
                <a:ea typeface="+mn-ea"/>
                <a:cs typeface="+mn-cs"/>
              </a:rPr>
              <a:t>HPE Confidential - For training purposes only</a:t>
            </a:r>
          </a:p>
        </p:txBody>
      </p:sp>
      <p:sp>
        <p:nvSpPr>
          <p:cNvPr id="7" name="Text Placeholder 9">
            <a:extLst>
              <a:ext uri="{FF2B5EF4-FFF2-40B4-BE49-F238E27FC236}">
                <a16:creationId xmlns:a16="http://schemas.microsoft.com/office/drawing/2014/main" id="{5893A593-9A6D-41F0-9EA9-7482E8F2BECF}"/>
              </a:ext>
            </a:extLst>
          </p:cNvPr>
          <p:cNvSpPr txBox="1">
            <a:spLocks/>
          </p:cNvSpPr>
          <p:nvPr/>
        </p:nvSpPr>
        <p:spPr>
          <a:xfrm>
            <a:off x="5422458" y="4988298"/>
            <a:ext cx="6028625" cy="1170260"/>
          </a:xfrm>
          <a:prstGeom prst="rect">
            <a:avLst/>
          </a:prstGeom>
          <a:ln w="12700">
            <a:solidFill>
              <a:srgbClr val="01A982"/>
            </a:solidFill>
          </a:ln>
        </p:spPr>
        <p:txBody>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bg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bg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bg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bg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bg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bg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bg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bg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bg1"/>
                </a:solidFill>
                <a:latin typeface="+mn-lt"/>
                <a:ea typeface="+mn-ea"/>
                <a:cs typeface="+mn-cs"/>
              </a:defRPr>
            </a:lvl9pPr>
          </a:lstStyle>
          <a:p>
            <a:pPr marL="0" marR="0" lvl="0" indent="0" algn="l" defTabSz="914400" rtl="0" eaLnBrk="1" fontAlgn="auto" latinLnBrk="0" hangingPunct="1">
              <a:lnSpc>
                <a:spcPct val="90000"/>
              </a:lnSpc>
              <a:spcBef>
                <a:spcPts val="900"/>
              </a:spcBef>
              <a:spcAft>
                <a:spcPts val="0"/>
              </a:spcAft>
              <a:buClrTx/>
              <a:buSzTx/>
              <a:buFont typeface="" panose="020B0303030202060203" pitchFamily="34" charset="0"/>
              <a:buNone/>
              <a:tabLst/>
              <a:defRPr/>
            </a:pPr>
            <a:r>
              <a:rPr kumimoji="0" lang="en-US" sz="3600" b="0" i="0" u="none" strike="noStrike" kern="1200" cap="none" spc="0" normalizeH="0" baseline="0" noProof="0">
                <a:ln>
                  <a:noFill/>
                </a:ln>
                <a:solidFill>
                  <a:schemeClr val="tx1"/>
                </a:solidFill>
                <a:effectLst/>
                <a:uLnTx/>
                <a:uFillTx/>
                <a:latin typeface="MetricHPE"/>
                <a:ea typeface="+mn-ea"/>
                <a:cs typeface="+mn-cs"/>
              </a:rPr>
              <a:t>68% </a:t>
            </a:r>
            <a:r>
              <a:rPr kumimoji="0" lang="en-US" sz="2200" b="0" i="0" u="none" strike="noStrike" kern="1200" cap="none" spc="0" normalizeH="0" baseline="0" noProof="0">
                <a:ln>
                  <a:noFill/>
                </a:ln>
                <a:solidFill>
                  <a:schemeClr val="tx1"/>
                </a:solidFill>
                <a:effectLst/>
                <a:uLnTx/>
                <a:uFillTx/>
                <a:latin typeface="MetricHPE"/>
                <a:ea typeface="+mn-ea"/>
                <a:cs typeface="+mn-cs"/>
              </a:rPr>
              <a:t>of employees say that regular feedback conversations helped improve their individual work performance (McKinsey)</a:t>
            </a:r>
            <a:endParaRPr kumimoji="0" lang="en-US" sz="1800" b="0" i="0" u="none" strike="noStrike" kern="1200" cap="none" spc="0" normalizeH="0" baseline="0" noProof="0">
              <a:ln>
                <a:noFill/>
              </a:ln>
              <a:solidFill>
                <a:schemeClr val="tx1"/>
              </a:solidFill>
              <a:effectLst/>
              <a:uLnTx/>
              <a:uFillTx/>
              <a:latin typeface="MetricHPE" panose="020B0503030202060203" pitchFamily="34" charset="0"/>
              <a:ea typeface="+mn-ea"/>
              <a:cs typeface="+mn-cs"/>
            </a:endParaRPr>
          </a:p>
        </p:txBody>
      </p:sp>
      <p:pic>
        <p:nvPicPr>
          <p:cNvPr id="8" name="Picture 7">
            <a:extLst>
              <a:ext uri="{FF2B5EF4-FFF2-40B4-BE49-F238E27FC236}">
                <a16:creationId xmlns:a16="http://schemas.microsoft.com/office/drawing/2014/main" id="{71FAF403-99DF-4095-99D8-71D63601EF7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52784" y="5141891"/>
            <a:ext cx="853376" cy="863073"/>
          </a:xfrm>
          <a:prstGeom prst="rect">
            <a:avLst/>
          </a:prstGeom>
        </p:spPr>
      </p:pic>
    </p:spTree>
    <p:extLst>
      <p:ext uri="{BB962C8B-B14F-4D97-AF65-F5344CB8AC3E}">
        <p14:creationId xmlns:p14="http://schemas.microsoft.com/office/powerpoint/2010/main" val="292792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0080A4B-A7CF-4F72-B82E-F2D1D393EDE0}"/>
              </a:ext>
            </a:extLst>
          </p:cNvPr>
          <p:cNvSpPr>
            <a:spLocks noGrp="1"/>
          </p:cNvSpPr>
          <p:nvPr>
            <p:ph type="body" sz="quarter" idx="13"/>
          </p:nvPr>
        </p:nvSpPr>
        <p:spPr/>
        <p:txBody>
          <a:bodyPr/>
          <a:lstStyle/>
          <a:p>
            <a:r>
              <a:rPr lang="en-US" dirty="0"/>
              <a:t>People leader’s role</a:t>
            </a:r>
          </a:p>
        </p:txBody>
      </p:sp>
      <p:sp>
        <p:nvSpPr>
          <p:cNvPr id="4" name="Title 3">
            <a:extLst>
              <a:ext uri="{FF2B5EF4-FFF2-40B4-BE49-F238E27FC236}">
                <a16:creationId xmlns:a16="http://schemas.microsoft.com/office/drawing/2014/main" id="{782ACCD3-AFE6-4F6D-A9BA-4A5A642FB29F}"/>
              </a:ext>
            </a:extLst>
          </p:cNvPr>
          <p:cNvSpPr>
            <a:spLocks noGrp="1"/>
          </p:cNvSpPr>
          <p:nvPr>
            <p:ph type="title"/>
          </p:nvPr>
        </p:nvSpPr>
        <p:spPr/>
        <p:txBody>
          <a:bodyPr/>
          <a:lstStyle/>
          <a:p>
            <a:r>
              <a:rPr lang="en-US"/>
              <a:t>Preparing for the CONVERSATIONS</a:t>
            </a:r>
          </a:p>
        </p:txBody>
      </p:sp>
      <p:grpSp>
        <p:nvGrpSpPr>
          <p:cNvPr id="25" name="Group 24">
            <a:extLst>
              <a:ext uri="{FF2B5EF4-FFF2-40B4-BE49-F238E27FC236}">
                <a16:creationId xmlns:a16="http://schemas.microsoft.com/office/drawing/2014/main" id="{683B3493-3D76-4EDF-8EB1-FB4EBA9F1BCB}"/>
              </a:ext>
            </a:extLst>
          </p:cNvPr>
          <p:cNvGrpSpPr/>
          <p:nvPr/>
        </p:nvGrpSpPr>
        <p:grpSpPr>
          <a:xfrm>
            <a:off x="1265786" y="1456750"/>
            <a:ext cx="2716943" cy="4301169"/>
            <a:chOff x="1231496" y="1463666"/>
            <a:chExt cx="2716943" cy="4301169"/>
          </a:xfrm>
        </p:grpSpPr>
        <p:sp>
          <p:nvSpPr>
            <p:cNvPr id="7" name="TextBox 6">
              <a:extLst>
                <a:ext uri="{FF2B5EF4-FFF2-40B4-BE49-F238E27FC236}">
                  <a16:creationId xmlns:a16="http://schemas.microsoft.com/office/drawing/2014/main" id="{E89C1988-7FB9-4A19-B4C5-F389FE7F0EF9}"/>
                </a:ext>
              </a:extLst>
            </p:cNvPr>
            <p:cNvSpPr txBox="1"/>
            <p:nvPr/>
          </p:nvSpPr>
          <p:spPr>
            <a:xfrm>
              <a:off x="1446967" y="1463666"/>
              <a:ext cx="2286000" cy="517065"/>
            </a:xfrm>
            <a:prstGeom prst="rect">
              <a:avLst/>
            </a:prstGeom>
            <a:noFill/>
            <a:ln w="57150">
              <a:noFill/>
              <a:miter lim="800000"/>
            </a:ln>
          </p:spPr>
          <p:txBody>
            <a:bodyPr wrap="square" lIns="91440" tIns="91440" rIns="91440" bIns="91440" rtlCol="0">
              <a:spAutoFit/>
            </a:bodyPr>
            <a:lstStyle>
              <a:defPPr>
                <a:defRPr lang="en-US"/>
              </a:defPPr>
              <a:lvl1pPr algn="ctr">
                <a:lnSpc>
                  <a:spcPct val="90000"/>
                </a:lnSpc>
                <a:spcBef>
                  <a:spcPts val="400"/>
                </a:spcBef>
                <a:defRPr sz="2400">
                  <a:solidFill>
                    <a:schemeClr val="bg1"/>
                  </a:solidFill>
                </a:defRPr>
              </a:lvl1pPr>
            </a:lstStyle>
            <a:p>
              <a:r>
                <a:rPr lang="en-US">
                  <a:solidFill>
                    <a:schemeClr val="tx1"/>
                  </a:solidFill>
                  <a:latin typeface="MetricHPE Semibold" panose="020B0703030202060203" pitchFamily="34" charset="0"/>
                </a:rPr>
                <a:t>Schedule</a:t>
              </a:r>
            </a:p>
          </p:txBody>
        </p:sp>
        <p:sp>
          <p:nvSpPr>
            <p:cNvPr id="8" name="TextBox 7">
              <a:extLst>
                <a:ext uri="{FF2B5EF4-FFF2-40B4-BE49-F238E27FC236}">
                  <a16:creationId xmlns:a16="http://schemas.microsoft.com/office/drawing/2014/main" id="{E64C834E-82C0-422A-8BE1-B11E9BB747B1}"/>
                </a:ext>
              </a:extLst>
            </p:cNvPr>
            <p:cNvSpPr txBox="1"/>
            <p:nvPr/>
          </p:nvSpPr>
          <p:spPr>
            <a:xfrm>
              <a:off x="1268832" y="4582973"/>
              <a:ext cx="2642270" cy="1181862"/>
            </a:xfrm>
            <a:prstGeom prst="rect">
              <a:avLst/>
            </a:prstGeom>
            <a:noFill/>
            <a:ln w="57150">
              <a:noFill/>
              <a:miter lim="800000"/>
            </a:ln>
          </p:spPr>
          <p:txBody>
            <a:bodyPr wrap="square" lIns="91440" tIns="91440" rIns="91440" bIns="91440" rtlCol="0">
              <a:spAutoFit/>
            </a:bodyPr>
            <a:lstStyle/>
            <a:p>
              <a:pPr algn="ctr">
                <a:lnSpc>
                  <a:spcPct val="90000"/>
                </a:lnSpc>
                <a:spcBef>
                  <a:spcPts val="400"/>
                </a:spcBef>
              </a:pPr>
              <a:r>
                <a:rPr lang="en-US"/>
                <a:t>Time for the </a:t>
              </a:r>
              <a:br>
                <a:rPr lang="en-US"/>
              </a:br>
              <a:r>
                <a:rPr lang="en-US"/>
                <a:t>conversation &amp; set expectations with team member</a:t>
              </a:r>
            </a:p>
          </p:txBody>
        </p:sp>
        <p:pic>
          <p:nvPicPr>
            <p:cNvPr id="14" name="Picture 13" descr="A picture containing person, indoor, ceiling, computer&#10;&#10;Description automatically generated">
              <a:extLst>
                <a:ext uri="{FF2B5EF4-FFF2-40B4-BE49-F238E27FC236}">
                  <a16:creationId xmlns:a16="http://schemas.microsoft.com/office/drawing/2014/main" id="{FDB25DA9-E819-4507-944E-118EE3C723A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31496" y="2288859"/>
              <a:ext cx="2716943" cy="1810164"/>
            </a:xfrm>
            <a:prstGeom prst="rect">
              <a:avLst/>
            </a:prstGeom>
          </p:spPr>
        </p:pic>
      </p:grpSp>
      <p:sp>
        <p:nvSpPr>
          <p:cNvPr id="2" name="Footer Placeholder 1">
            <a:extLst>
              <a:ext uri="{FF2B5EF4-FFF2-40B4-BE49-F238E27FC236}">
                <a16:creationId xmlns:a16="http://schemas.microsoft.com/office/drawing/2014/main" id="{B5E9D4DE-6BFC-444B-92A6-B126D0586663}"/>
              </a:ext>
            </a:extLst>
          </p:cNvPr>
          <p:cNvSpPr>
            <a:spLocks noGrp="1"/>
          </p:cNvSpPr>
          <p:nvPr>
            <p:ph type="ftr" sz="quarter" idx="14"/>
          </p:nvPr>
        </p:nvSpPr>
        <p:spPr/>
        <p:txBody>
          <a:bodyPr/>
          <a:lstStyle/>
          <a:p>
            <a:r>
              <a:rPr lang="en-US"/>
              <a:t>HPE Confidential - For training purposes only</a:t>
            </a:r>
          </a:p>
        </p:txBody>
      </p:sp>
      <p:sp>
        <p:nvSpPr>
          <p:cNvPr id="3" name="Slide Number Placeholder 2">
            <a:extLst>
              <a:ext uri="{FF2B5EF4-FFF2-40B4-BE49-F238E27FC236}">
                <a16:creationId xmlns:a16="http://schemas.microsoft.com/office/drawing/2014/main" id="{EF4BFB2C-0FD8-4CED-901E-E842CC4003B3}"/>
              </a:ext>
            </a:extLst>
          </p:cNvPr>
          <p:cNvSpPr>
            <a:spLocks noGrp="1"/>
          </p:cNvSpPr>
          <p:nvPr>
            <p:ph type="sldNum" sz="quarter" idx="15"/>
          </p:nvPr>
        </p:nvSpPr>
        <p:spPr/>
        <p:txBody>
          <a:bodyPr/>
          <a:lstStyle/>
          <a:p>
            <a:pPr defTabSz="1088421"/>
            <a:fld id="{104FC826-72BB-4AF1-BA01-A94F7396A7DC}" type="slidenum">
              <a:rPr lang="en-US" smtClean="0"/>
              <a:pPr defTabSz="1088421"/>
              <a:t>14</a:t>
            </a:fld>
            <a:endParaRPr lang="en-US"/>
          </a:p>
        </p:txBody>
      </p:sp>
      <p:grpSp>
        <p:nvGrpSpPr>
          <p:cNvPr id="5" name="Group 4">
            <a:extLst>
              <a:ext uri="{FF2B5EF4-FFF2-40B4-BE49-F238E27FC236}">
                <a16:creationId xmlns:a16="http://schemas.microsoft.com/office/drawing/2014/main" id="{CBDBECAC-03D0-4175-8FA6-411F852434B4}"/>
              </a:ext>
            </a:extLst>
          </p:cNvPr>
          <p:cNvGrpSpPr/>
          <p:nvPr/>
        </p:nvGrpSpPr>
        <p:grpSpPr>
          <a:xfrm>
            <a:off x="7586418" y="1456750"/>
            <a:ext cx="3495272" cy="3899546"/>
            <a:chOff x="7586418" y="1456750"/>
            <a:chExt cx="3495272" cy="3899546"/>
          </a:xfrm>
        </p:grpSpPr>
        <p:sp>
          <p:nvSpPr>
            <p:cNvPr id="17" name="TextBox 16">
              <a:extLst>
                <a:ext uri="{FF2B5EF4-FFF2-40B4-BE49-F238E27FC236}">
                  <a16:creationId xmlns:a16="http://schemas.microsoft.com/office/drawing/2014/main" id="{FA652F19-6BC0-4292-8E19-40B8591446E2}"/>
                </a:ext>
              </a:extLst>
            </p:cNvPr>
            <p:cNvSpPr txBox="1"/>
            <p:nvPr/>
          </p:nvSpPr>
          <p:spPr>
            <a:xfrm>
              <a:off x="8191054" y="1456750"/>
              <a:ext cx="2286000" cy="517065"/>
            </a:xfrm>
            <a:prstGeom prst="rect">
              <a:avLst/>
            </a:prstGeom>
            <a:noFill/>
            <a:ln w="57150">
              <a:noFill/>
              <a:miter lim="800000"/>
            </a:ln>
          </p:spPr>
          <p:txBody>
            <a:bodyPr wrap="square" lIns="91440" tIns="91440" rIns="91440" bIns="91440" rtlCol="0">
              <a:spAutoFit/>
            </a:bodyPr>
            <a:lstStyle>
              <a:defPPr>
                <a:defRPr lang="en-US"/>
              </a:defPPr>
              <a:lvl1pPr algn="ctr">
                <a:lnSpc>
                  <a:spcPct val="90000"/>
                </a:lnSpc>
                <a:spcBef>
                  <a:spcPts val="400"/>
                </a:spcBef>
                <a:defRPr sz="2400">
                  <a:solidFill>
                    <a:schemeClr val="bg1"/>
                  </a:solidFill>
                </a:defRPr>
              </a:lvl1pPr>
            </a:lstStyle>
            <a:p>
              <a:r>
                <a:rPr lang="en-US">
                  <a:solidFill>
                    <a:schemeClr val="tx1"/>
                  </a:solidFill>
                  <a:latin typeface="MetricHPE Semibold" panose="020B0703030202060203" pitchFamily="34" charset="0"/>
                </a:rPr>
                <a:t>Consider</a:t>
              </a:r>
            </a:p>
          </p:txBody>
        </p:sp>
        <p:sp>
          <p:nvSpPr>
            <p:cNvPr id="20" name="TextBox 19">
              <a:extLst>
                <a:ext uri="{FF2B5EF4-FFF2-40B4-BE49-F238E27FC236}">
                  <a16:creationId xmlns:a16="http://schemas.microsoft.com/office/drawing/2014/main" id="{87774D0E-64A7-4B47-996F-E4E4A84D9F1F}"/>
                </a:ext>
              </a:extLst>
            </p:cNvPr>
            <p:cNvSpPr txBox="1"/>
            <p:nvPr/>
          </p:nvSpPr>
          <p:spPr>
            <a:xfrm>
              <a:off x="7586418" y="4673032"/>
              <a:ext cx="3495272" cy="683264"/>
            </a:xfrm>
            <a:prstGeom prst="rect">
              <a:avLst/>
            </a:prstGeom>
            <a:noFill/>
            <a:ln w="57150">
              <a:noFill/>
              <a:miter lim="800000"/>
            </a:ln>
          </p:spPr>
          <p:txBody>
            <a:bodyPr wrap="square" lIns="91440" tIns="91440" rIns="91440" bIns="91440" rtlCol="0">
              <a:spAutoFit/>
            </a:bodyPr>
            <a:lstStyle/>
            <a:p>
              <a:pPr algn="ctr">
                <a:lnSpc>
                  <a:spcPct val="90000"/>
                </a:lnSpc>
                <a:spcBef>
                  <a:spcPts val="400"/>
                </a:spcBef>
              </a:pPr>
              <a:r>
                <a:rPr lang="en-US" dirty="0"/>
                <a:t>Questions you will ask using the appropriate Conversation Guide</a:t>
              </a:r>
            </a:p>
          </p:txBody>
        </p:sp>
      </p:grpSp>
      <p:grpSp>
        <p:nvGrpSpPr>
          <p:cNvPr id="10" name="Group 9">
            <a:extLst>
              <a:ext uri="{FF2B5EF4-FFF2-40B4-BE49-F238E27FC236}">
                <a16:creationId xmlns:a16="http://schemas.microsoft.com/office/drawing/2014/main" id="{773DCAA5-551B-4C63-B959-586F9ADB823D}"/>
              </a:ext>
            </a:extLst>
          </p:cNvPr>
          <p:cNvGrpSpPr/>
          <p:nvPr/>
        </p:nvGrpSpPr>
        <p:grpSpPr>
          <a:xfrm>
            <a:off x="4629898" y="1456750"/>
            <a:ext cx="2286000" cy="3868425"/>
            <a:chOff x="4629898" y="1456750"/>
            <a:chExt cx="2286000" cy="3868425"/>
          </a:xfrm>
        </p:grpSpPr>
        <p:sp>
          <p:nvSpPr>
            <p:cNvPr id="9" name="TextBox 8">
              <a:extLst>
                <a:ext uri="{FF2B5EF4-FFF2-40B4-BE49-F238E27FC236}">
                  <a16:creationId xmlns:a16="http://schemas.microsoft.com/office/drawing/2014/main" id="{275585E1-04CE-4022-8F6C-D1341B250BBD}"/>
                </a:ext>
              </a:extLst>
            </p:cNvPr>
            <p:cNvSpPr txBox="1"/>
            <p:nvPr/>
          </p:nvSpPr>
          <p:spPr>
            <a:xfrm>
              <a:off x="4629898" y="1456750"/>
              <a:ext cx="2286000" cy="517065"/>
            </a:xfrm>
            <a:prstGeom prst="rect">
              <a:avLst/>
            </a:prstGeom>
            <a:noFill/>
            <a:ln w="57150">
              <a:noFill/>
              <a:miter lim="800000"/>
            </a:ln>
          </p:spPr>
          <p:txBody>
            <a:bodyPr wrap="square" lIns="91440" tIns="91440" rIns="91440" bIns="91440" rtlCol="0">
              <a:spAutoFit/>
            </a:bodyPr>
            <a:lstStyle/>
            <a:p>
              <a:pPr algn="ctr">
                <a:lnSpc>
                  <a:spcPct val="90000"/>
                </a:lnSpc>
                <a:spcBef>
                  <a:spcPts val="400"/>
                </a:spcBef>
              </a:pPr>
              <a:r>
                <a:rPr lang="en-US" sz="2400">
                  <a:latin typeface="MetricHPE Semibold" panose="020B0703030202060203" pitchFamily="34" charset="0"/>
                </a:rPr>
                <a:t>Review</a:t>
              </a:r>
            </a:p>
          </p:txBody>
        </p:sp>
        <p:sp>
          <p:nvSpPr>
            <p:cNvPr id="12" name="TextBox 11">
              <a:extLst>
                <a:ext uri="{FF2B5EF4-FFF2-40B4-BE49-F238E27FC236}">
                  <a16:creationId xmlns:a16="http://schemas.microsoft.com/office/drawing/2014/main" id="{49BE2597-E6F3-448B-8BB9-142B64C23A6F}"/>
                </a:ext>
              </a:extLst>
            </p:cNvPr>
            <p:cNvSpPr txBox="1"/>
            <p:nvPr/>
          </p:nvSpPr>
          <p:spPr>
            <a:xfrm>
              <a:off x="4629899" y="4641911"/>
              <a:ext cx="2285999" cy="683264"/>
            </a:xfrm>
            <a:prstGeom prst="rect">
              <a:avLst/>
            </a:prstGeom>
            <a:noFill/>
            <a:ln w="57150">
              <a:noFill/>
              <a:miter lim="800000"/>
            </a:ln>
          </p:spPr>
          <p:txBody>
            <a:bodyPr wrap="square" lIns="91440" tIns="91440" rIns="91440" bIns="91440" rtlCol="0">
              <a:spAutoFit/>
            </a:bodyPr>
            <a:lstStyle/>
            <a:p>
              <a:pPr algn="ctr">
                <a:lnSpc>
                  <a:spcPct val="90000"/>
                </a:lnSpc>
                <a:spcBef>
                  <a:spcPts val="400"/>
                </a:spcBef>
              </a:pPr>
              <a:r>
                <a:rPr lang="en-US"/>
                <a:t>Team member’s </a:t>
              </a:r>
              <a:br>
                <a:rPr lang="en-US"/>
              </a:br>
              <a:r>
                <a:rPr lang="en-US"/>
                <a:t>My Success Plan</a:t>
              </a:r>
            </a:p>
          </p:txBody>
        </p:sp>
        <p:pic>
          <p:nvPicPr>
            <p:cNvPr id="23" name="Picture 22">
              <a:hlinkClick r:id="rId4"/>
              <a:extLst>
                <a:ext uri="{FF2B5EF4-FFF2-40B4-BE49-F238E27FC236}">
                  <a16:creationId xmlns:a16="http://schemas.microsoft.com/office/drawing/2014/main" id="{A9291428-5BDF-4098-AB26-2E7ECC746A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69929" y="2265955"/>
              <a:ext cx="2005938" cy="1826152"/>
            </a:xfrm>
            <a:prstGeom prst="rect">
              <a:avLst/>
            </a:prstGeom>
            <a:ln>
              <a:solidFill>
                <a:schemeClr val="tx2"/>
              </a:solidFill>
            </a:ln>
            <a:effectLst>
              <a:outerShdw blurRad="50800" dist="38100" dir="2700000" algn="tl" rotWithShape="0">
                <a:prstClr val="black">
                  <a:alpha val="40000"/>
                </a:prstClr>
              </a:outerShdw>
            </a:effectLst>
          </p:spPr>
        </p:pic>
      </p:grpSp>
      <p:pic>
        <p:nvPicPr>
          <p:cNvPr id="13" name="Picture 12">
            <a:extLst>
              <a:ext uri="{FF2B5EF4-FFF2-40B4-BE49-F238E27FC236}">
                <a16:creationId xmlns:a16="http://schemas.microsoft.com/office/drawing/2014/main" id="{14F40743-EA8B-422C-931E-18795F3CAE60}"/>
              </a:ext>
            </a:extLst>
          </p:cNvPr>
          <p:cNvPicPr>
            <a:picLocks noChangeAspect="1"/>
          </p:cNvPicPr>
          <p:nvPr/>
        </p:nvPicPr>
        <p:blipFill>
          <a:blip r:embed="rId6"/>
          <a:stretch>
            <a:fillRect/>
          </a:stretch>
        </p:blipFill>
        <p:spPr>
          <a:xfrm>
            <a:off x="8595398" y="2256970"/>
            <a:ext cx="1529988" cy="2017317"/>
          </a:xfrm>
          <a:prstGeom prst="rect">
            <a:avLst/>
          </a:prstGeom>
        </p:spPr>
      </p:pic>
    </p:spTree>
    <p:extLst>
      <p:ext uri="{BB962C8B-B14F-4D97-AF65-F5344CB8AC3E}">
        <p14:creationId xmlns:p14="http://schemas.microsoft.com/office/powerpoint/2010/main" val="3820295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64CEEDD-640A-45F5-BB2C-648CF6D44323}"/>
              </a:ext>
            </a:extLst>
          </p:cNvPr>
          <p:cNvSpPr>
            <a:spLocks noGrp="1"/>
          </p:cNvSpPr>
          <p:nvPr>
            <p:ph type="body" sz="half" idx="2"/>
          </p:nvPr>
        </p:nvSpPr>
        <p:spPr>
          <a:xfrm>
            <a:off x="8013028" y="1544558"/>
            <a:ext cx="3797971" cy="2614837"/>
          </a:xfrm>
          <a:ln>
            <a:solidFill>
              <a:srgbClr val="32DAC8"/>
            </a:solidFill>
          </a:ln>
        </p:spPr>
        <p:txBody>
          <a:bodyPr/>
          <a:lstStyle/>
          <a:p>
            <a:r>
              <a:rPr lang="en-US" b="1"/>
              <a:t>What to </a:t>
            </a:r>
            <a:r>
              <a:rPr lang="en-US" b="1">
                <a:solidFill>
                  <a:srgbClr val="32DAC8"/>
                </a:solidFill>
              </a:rPr>
              <a:t>do</a:t>
            </a:r>
            <a:r>
              <a:rPr lang="en-US" b="1"/>
              <a:t>…</a:t>
            </a:r>
          </a:p>
          <a:p>
            <a:pPr marL="176213" indent="-176213">
              <a:buFont typeface="Arial" panose="020B0604020202020204" pitchFamily="34" charset="0"/>
              <a:buChar char="•"/>
            </a:pPr>
            <a:r>
              <a:rPr lang="en-US" sz="2000"/>
              <a:t>Be unconditionally inclusive</a:t>
            </a:r>
          </a:p>
          <a:p>
            <a:pPr marL="176213" indent="-176213">
              <a:buFont typeface="Arial" panose="020B0604020202020204" pitchFamily="34" charset="0"/>
              <a:buChar char="•"/>
            </a:pPr>
            <a:r>
              <a:rPr lang="en-US" sz="2000"/>
              <a:t>Keep it informal</a:t>
            </a:r>
          </a:p>
          <a:p>
            <a:pPr marL="176213" indent="-176213">
              <a:buFont typeface="Arial" panose="020B0604020202020204" pitchFamily="34" charset="0"/>
              <a:buChar char="•"/>
            </a:pPr>
            <a:r>
              <a:rPr lang="en-US" sz="2000"/>
              <a:t>Be a coach</a:t>
            </a:r>
          </a:p>
          <a:p>
            <a:pPr marL="176213" indent="-176213">
              <a:buFont typeface="Arial" panose="020B0604020202020204" pitchFamily="34" charset="0"/>
              <a:buChar char="•"/>
            </a:pPr>
            <a:r>
              <a:rPr lang="en-US" sz="2000"/>
              <a:t>Listen actively</a:t>
            </a:r>
          </a:p>
          <a:p>
            <a:pPr marL="176213" indent="-176213">
              <a:buFont typeface="Arial" panose="020B0604020202020204" pitchFamily="34" charset="0"/>
              <a:buChar char="•"/>
            </a:pPr>
            <a:r>
              <a:rPr lang="en-US" sz="2000"/>
              <a:t>Be the cheerleader</a:t>
            </a:r>
          </a:p>
        </p:txBody>
      </p:sp>
      <p:pic>
        <p:nvPicPr>
          <p:cNvPr id="19" name="Picture Placeholder 18" descr="A person using a computer&#10;&#10;Description automatically generated with medium confidence">
            <a:extLst>
              <a:ext uri="{FF2B5EF4-FFF2-40B4-BE49-F238E27FC236}">
                <a16:creationId xmlns:a16="http://schemas.microsoft.com/office/drawing/2014/main" id="{F60CD38E-C9A7-44A4-B9E2-8FC1030844E3}"/>
              </a:ext>
            </a:extLst>
          </p:cNvPr>
          <p:cNvPicPr>
            <a:picLocks noGrp="1" noChangeAspect="1"/>
          </p:cNvPicPr>
          <p:nvPr>
            <p:ph type="pic" sz="quarter" idx="18"/>
          </p:nvPr>
        </p:nvPicPr>
        <p:blipFill>
          <a:blip r:embed="rId3" cstate="screen">
            <a:extLst>
              <a:ext uri="{28A0092B-C50C-407E-A947-70E740481C1C}">
                <a14:useLocalDpi xmlns:a14="http://schemas.microsoft.com/office/drawing/2010/main"/>
              </a:ext>
            </a:extLst>
          </a:blip>
          <a:srcRect/>
          <a:stretch>
            <a:fillRect/>
          </a:stretch>
        </p:blipFill>
        <p:spPr/>
      </p:pic>
      <p:sp>
        <p:nvSpPr>
          <p:cNvPr id="6" name="Title 5">
            <a:extLst>
              <a:ext uri="{FF2B5EF4-FFF2-40B4-BE49-F238E27FC236}">
                <a16:creationId xmlns:a16="http://schemas.microsoft.com/office/drawing/2014/main" id="{79AE5DA1-D698-4DF8-B3FB-B24579F23AAB}"/>
              </a:ext>
            </a:extLst>
          </p:cNvPr>
          <p:cNvSpPr>
            <a:spLocks noGrp="1"/>
          </p:cNvSpPr>
          <p:nvPr>
            <p:ph type="title"/>
          </p:nvPr>
        </p:nvSpPr>
        <p:spPr/>
        <p:txBody>
          <a:bodyPr/>
          <a:lstStyle/>
          <a:p>
            <a:r>
              <a:rPr lang="en-US"/>
              <a:t>Having successful conversations</a:t>
            </a:r>
          </a:p>
        </p:txBody>
      </p:sp>
      <p:sp>
        <p:nvSpPr>
          <p:cNvPr id="3" name="Rectangle 2">
            <a:extLst>
              <a:ext uri="{FF2B5EF4-FFF2-40B4-BE49-F238E27FC236}">
                <a16:creationId xmlns:a16="http://schemas.microsoft.com/office/drawing/2014/main" id="{91341B41-CB74-4C8F-B80B-2E1A60FC9823}"/>
              </a:ext>
            </a:extLst>
          </p:cNvPr>
          <p:cNvSpPr/>
          <p:nvPr/>
        </p:nvSpPr>
        <p:spPr bwMode="ltGray">
          <a:xfrm>
            <a:off x="8013028" y="4399472"/>
            <a:ext cx="3797971" cy="1696528"/>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nSpc>
                <a:spcPct val="90000"/>
              </a:lnSpc>
              <a:spcBef>
                <a:spcPts val="900"/>
              </a:spcBef>
            </a:pPr>
            <a:r>
              <a:rPr lang="en-US" sz="2200" b="1">
                <a:solidFill>
                  <a:schemeClr val="tx1"/>
                </a:solidFill>
                <a:latin typeface="MetricHPE" panose="020B0503030202060203" pitchFamily="34" charset="0"/>
              </a:rPr>
              <a:t>What to </a:t>
            </a:r>
            <a:r>
              <a:rPr lang="en-US" sz="2200" b="1">
                <a:solidFill>
                  <a:schemeClr val="accent5"/>
                </a:solidFill>
                <a:latin typeface="MetricHPE" panose="020B0503030202060203" pitchFamily="34" charset="0"/>
              </a:rPr>
              <a:t>avoid</a:t>
            </a:r>
            <a:r>
              <a:rPr lang="en-US" sz="2200" b="1">
                <a:solidFill>
                  <a:schemeClr val="tx1"/>
                </a:solidFill>
                <a:latin typeface="MetricHPE" panose="020B0503030202060203" pitchFamily="34" charset="0"/>
              </a:rPr>
              <a:t>…</a:t>
            </a:r>
          </a:p>
          <a:p>
            <a:pPr marL="176213" indent="-176213">
              <a:lnSpc>
                <a:spcPct val="90000"/>
              </a:lnSpc>
              <a:spcBef>
                <a:spcPts val="900"/>
              </a:spcBef>
              <a:buFont typeface="Arial" panose="020B0604020202020204" pitchFamily="34" charset="0"/>
              <a:buChar char="•"/>
            </a:pPr>
            <a:r>
              <a:rPr lang="en-US" sz="2000">
                <a:solidFill>
                  <a:schemeClr val="tx1"/>
                </a:solidFill>
                <a:latin typeface="MetricHPE" panose="020B0503030202060203" pitchFamily="34" charset="0"/>
              </a:rPr>
              <a:t>Passing judgment</a:t>
            </a:r>
          </a:p>
          <a:p>
            <a:pPr marL="176213" indent="-176213">
              <a:lnSpc>
                <a:spcPct val="90000"/>
              </a:lnSpc>
              <a:spcBef>
                <a:spcPts val="900"/>
              </a:spcBef>
              <a:buFont typeface="Arial" panose="020B0604020202020204" pitchFamily="34" charset="0"/>
              <a:buChar char="•"/>
            </a:pPr>
            <a:r>
              <a:rPr lang="en-US" sz="2000">
                <a:solidFill>
                  <a:schemeClr val="tx1"/>
                </a:solidFill>
                <a:latin typeface="MetricHPE" panose="020B0503030202060203" pitchFamily="34" charset="0"/>
              </a:rPr>
              <a:t>Telling</a:t>
            </a:r>
          </a:p>
          <a:p>
            <a:pPr marL="176213" indent="-176213">
              <a:lnSpc>
                <a:spcPct val="90000"/>
              </a:lnSpc>
              <a:spcBef>
                <a:spcPts val="900"/>
              </a:spcBef>
              <a:buFont typeface="Arial" panose="020B0604020202020204" pitchFamily="34" charset="0"/>
              <a:buChar char="•"/>
            </a:pPr>
            <a:r>
              <a:rPr lang="en-US" sz="2000">
                <a:solidFill>
                  <a:schemeClr val="tx1"/>
                </a:solidFill>
                <a:latin typeface="MetricHPE" panose="020B0503030202060203" pitchFamily="34" charset="0"/>
              </a:rPr>
              <a:t>Focusing </a:t>
            </a:r>
            <a:r>
              <a:rPr lang="en-US" sz="1800">
                <a:solidFill>
                  <a:schemeClr val="tx1"/>
                </a:solidFill>
              </a:rPr>
              <a:t>on the short-term</a:t>
            </a:r>
          </a:p>
        </p:txBody>
      </p:sp>
      <p:sp>
        <p:nvSpPr>
          <p:cNvPr id="4" name="Footer Placeholder 3">
            <a:extLst>
              <a:ext uri="{FF2B5EF4-FFF2-40B4-BE49-F238E27FC236}">
                <a16:creationId xmlns:a16="http://schemas.microsoft.com/office/drawing/2014/main" id="{12467AE6-2C8A-473E-BB85-5B67765A3974}"/>
              </a:ext>
            </a:extLst>
          </p:cNvPr>
          <p:cNvSpPr>
            <a:spLocks noGrp="1"/>
          </p:cNvSpPr>
          <p:nvPr>
            <p:ph type="ftr" sz="quarter" idx="19"/>
          </p:nvPr>
        </p:nvSpPr>
        <p:spPr/>
        <p:txBody>
          <a:bodyPr/>
          <a:lstStyle/>
          <a:p>
            <a:r>
              <a:rPr lang="en-US"/>
              <a:t>HPE Confidential - For training purposes only</a:t>
            </a:r>
          </a:p>
        </p:txBody>
      </p:sp>
      <p:sp>
        <p:nvSpPr>
          <p:cNvPr id="7" name="Slide Number Placeholder 6">
            <a:extLst>
              <a:ext uri="{FF2B5EF4-FFF2-40B4-BE49-F238E27FC236}">
                <a16:creationId xmlns:a16="http://schemas.microsoft.com/office/drawing/2014/main" id="{C70168F7-18EC-4A13-AA35-0B8B370E7206}"/>
              </a:ext>
            </a:extLst>
          </p:cNvPr>
          <p:cNvSpPr>
            <a:spLocks noGrp="1"/>
          </p:cNvSpPr>
          <p:nvPr>
            <p:ph type="sldNum" sz="quarter" idx="20"/>
          </p:nvPr>
        </p:nvSpPr>
        <p:spPr/>
        <p:txBody>
          <a:bodyPr/>
          <a:lstStyle/>
          <a:p>
            <a:pPr defTabSz="1088421"/>
            <a:fld id="{104FC826-72BB-4AF1-BA01-A94F7396A7DC}" type="slidenum">
              <a:rPr lang="en-US" smtClean="0"/>
              <a:pPr defTabSz="1088421"/>
              <a:t>15</a:t>
            </a:fld>
            <a:endParaRPr lang="en-US"/>
          </a:p>
        </p:txBody>
      </p:sp>
    </p:spTree>
    <p:extLst>
      <p:ext uri="{BB962C8B-B14F-4D97-AF65-F5344CB8AC3E}">
        <p14:creationId xmlns:p14="http://schemas.microsoft.com/office/powerpoint/2010/main" val="85995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2F3920-60F8-4E95-8864-548D94D39CEE}"/>
              </a:ext>
            </a:extLst>
          </p:cNvPr>
          <p:cNvSpPr>
            <a:spLocks noGrp="1"/>
          </p:cNvSpPr>
          <p:nvPr>
            <p:ph type="body" sz="quarter" idx="17"/>
          </p:nvPr>
        </p:nvSpPr>
        <p:spPr>
          <a:xfrm>
            <a:off x="285750" y="2338754"/>
            <a:ext cx="11525249" cy="3757245"/>
          </a:xfrm>
        </p:spPr>
        <p:txBody>
          <a:bodyPr/>
          <a:lstStyle/>
          <a:p>
            <a:pPr marL="0" indent="0">
              <a:buNone/>
            </a:pPr>
            <a:r>
              <a:rPr lang="en-US" sz="2800" dirty="0"/>
              <a:t>My Success Plan</a:t>
            </a:r>
          </a:p>
          <a:p>
            <a:pPr marL="0" indent="0">
              <a:buNone/>
            </a:pPr>
            <a:r>
              <a:rPr lang="en-US" dirty="0"/>
              <a:t>https://hr.hpe.com/my-success-plan</a:t>
            </a:r>
          </a:p>
        </p:txBody>
      </p:sp>
      <p:sp>
        <p:nvSpPr>
          <p:cNvPr id="5" name="Title 4">
            <a:extLst>
              <a:ext uri="{FF2B5EF4-FFF2-40B4-BE49-F238E27FC236}">
                <a16:creationId xmlns:a16="http://schemas.microsoft.com/office/drawing/2014/main" id="{9AA80B6D-586A-49DE-B003-C075E778004E}"/>
              </a:ext>
            </a:extLst>
          </p:cNvPr>
          <p:cNvSpPr>
            <a:spLocks noGrp="1"/>
          </p:cNvSpPr>
          <p:nvPr>
            <p:ph type="title"/>
          </p:nvPr>
        </p:nvSpPr>
        <p:spPr/>
        <p:txBody>
          <a:bodyPr/>
          <a:lstStyle/>
          <a:p>
            <a:r>
              <a:rPr lang="en-US"/>
              <a:t>Resources</a:t>
            </a:r>
          </a:p>
        </p:txBody>
      </p:sp>
      <p:sp>
        <p:nvSpPr>
          <p:cNvPr id="6" name="Footer Placeholder 5">
            <a:extLst>
              <a:ext uri="{FF2B5EF4-FFF2-40B4-BE49-F238E27FC236}">
                <a16:creationId xmlns:a16="http://schemas.microsoft.com/office/drawing/2014/main" id="{E42B519B-6D7C-46FC-BB16-0E9F458086FA}"/>
              </a:ext>
            </a:extLst>
          </p:cNvPr>
          <p:cNvSpPr>
            <a:spLocks noGrp="1"/>
          </p:cNvSpPr>
          <p:nvPr>
            <p:ph type="ftr" sz="quarter" idx="18"/>
          </p:nvPr>
        </p:nvSpPr>
        <p:spPr/>
        <p:txBody>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solidFill>
                  <a:srgbClr val="787871"/>
                </a:solidFill>
                <a:effectLst/>
                <a:uLnTx/>
                <a:uFillTx/>
                <a:latin typeface="MetricHPE" panose="020B0503030202060203" pitchFamily="34" charset="0"/>
                <a:ea typeface="+mn-ea"/>
                <a:cs typeface="+mn-cs"/>
              </a:rPr>
              <a:t>HPE Confidential - For training purposes only</a:t>
            </a:r>
          </a:p>
        </p:txBody>
      </p:sp>
      <p:sp>
        <p:nvSpPr>
          <p:cNvPr id="7" name="Slide Number Placeholder 6">
            <a:extLst>
              <a:ext uri="{FF2B5EF4-FFF2-40B4-BE49-F238E27FC236}">
                <a16:creationId xmlns:a16="http://schemas.microsoft.com/office/drawing/2014/main" id="{884F2FB6-78F0-4717-B9B2-4648BCF13F98}"/>
              </a:ext>
            </a:extLst>
          </p:cNvPr>
          <p:cNvSpPr>
            <a:spLocks noGrp="1"/>
          </p:cNvSpPr>
          <p:nvPr>
            <p:ph type="sldNum" sz="quarter" idx="19"/>
          </p:nvPr>
        </p:nvSpPr>
        <p:spPr/>
        <p:txBody>
          <a:bodyPr/>
          <a:lstStyle/>
          <a:p>
            <a:pPr marL="205699" marR="0" lvl="0" indent="-205699" algn="l" defTabSz="1088421" rtl="0" eaLnBrk="1" fontAlgn="auto" latinLnBrk="0" hangingPunct="1">
              <a:lnSpc>
                <a:spcPct val="90000"/>
              </a:lnSpc>
              <a:spcBef>
                <a:spcPts val="0"/>
              </a:spcBef>
              <a:spcAft>
                <a:spcPts val="0"/>
              </a:spcAft>
              <a:buClrTx/>
              <a:buSzPct val="120000"/>
              <a:buFontTx/>
              <a:buBlip>
                <a:blip r:embed="rId3"/>
              </a:buBlip>
              <a:tabLst/>
              <a:defRPr/>
            </a:pPr>
            <a:fld id="{104FC826-72BB-4AF1-BA01-A94F7396A7DC}" type="slidenum">
              <a:rPr kumimoji="0" lang="en-US" sz="2000" b="0" i="0" u="none" strike="noStrike" kern="1200" cap="all" spc="0" normalizeH="0" baseline="10000" noProof="0" smtClean="0">
                <a:ln>
                  <a:noFill/>
                </a:ln>
                <a:solidFill>
                  <a:srgbClr val="787871"/>
                </a:solidFill>
                <a:effectLst/>
                <a:uLnTx/>
                <a:uFillTx/>
                <a:latin typeface="MetricHPE" panose="020B0503030202060203" pitchFamily="34" charset="0"/>
                <a:ea typeface="+mn-ea"/>
                <a:cs typeface="+mn-cs"/>
              </a:rPr>
              <a:pPr marL="205699" marR="0" lvl="0" indent="-205699" algn="l" defTabSz="1088421" rtl="0" eaLnBrk="1" fontAlgn="auto" latinLnBrk="0" hangingPunct="1">
                <a:lnSpc>
                  <a:spcPct val="90000"/>
                </a:lnSpc>
                <a:spcBef>
                  <a:spcPts val="0"/>
                </a:spcBef>
                <a:spcAft>
                  <a:spcPts val="0"/>
                </a:spcAft>
                <a:buClrTx/>
                <a:buSzPct val="120000"/>
                <a:buFontTx/>
                <a:buBlip>
                  <a:blip r:embed="rId3"/>
                </a:buBlip>
                <a:tabLst/>
                <a:defRPr/>
              </a:pPr>
              <a:t>16</a:t>
            </a:fld>
            <a:endParaRPr kumimoji="0" lang="en-US" sz="2000" b="0" i="0" u="none" strike="noStrike" kern="1200" cap="all" spc="0" normalizeH="0" baseline="10000" noProof="0">
              <a:ln>
                <a:noFill/>
              </a:ln>
              <a:solidFill>
                <a:srgbClr val="787871"/>
              </a:solidFill>
              <a:effectLst/>
              <a:uLnTx/>
              <a:uFillTx/>
              <a:latin typeface="MetricHPE" panose="020B0503030202060203" pitchFamily="34" charset="0"/>
              <a:ea typeface="+mn-ea"/>
              <a:cs typeface="+mn-cs"/>
            </a:endParaRPr>
          </a:p>
        </p:txBody>
      </p:sp>
      <p:pic>
        <p:nvPicPr>
          <p:cNvPr id="8" name="Picture 7">
            <a:extLst>
              <a:ext uri="{FF2B5EF4-FFF2-40B4-BE49-F238E27FC236}">
                <a16:creationId xmlns:a16="http://schemas.microsoft.com/office/drawing/2014/main" id="{29E6C089-DFA3-4527-8165-3DB0435876CD}"/>
              </a:ext>
            </a:extLst>
          </p:cNvPr>
          <p:cNvPicPr>
            <a:picLocks noChangeAspect="1"/>
          </p:cNvPicPr>
          <p:nvPr/>
        </p:nvPicPr>
        <p:blipFill>
          <a:blip r:embed="rId4"/>
          <a:stretch>
            <a:fillRect/>
          </a:stretch>
        </p:blipFill>
        <p:spPr>
          <a:xfrm>
            <a:off x="4319330" y="1106854"/>
            <a:ext cx="6242503" cy="5015879"/>
          </a:xfrm>
          <a:prstGeom prst="rect">
            <a:avLst/>
          </a:prstGeom>
        </p:spPr>
      </p:pic>
      <p:sp>
        <p:nvSpPr>
          <p:cNvPr id="10" name="TextBox 9">
            <a:extLst>
              <a:ext uri="{FF2B5EF4-FFF2-40B4-BE49-F238E27FC236}">
                <a16:creationId xmlns:a16="http://schemas.microsoft.com/office/drawing/2014/main" id="{572E5E4C-BF17-4F0B-9891-18F5CD7D9649}"/>
              </a:ext>
            </a:extLst>
          </p:cNvPr>
          <p:cNvSpPr txBox="1"/>
          <p:nvPr/>
        </p:nvSpPr>
        <p:spPr>
          <a:xfrm>
            <a:off x="6709024" y="1073516"/>
            <a:ext cx="1972638" cy="436785"/>
          </a:xfrm>
          <a:prstGeom prst="rect">
            <a:avLst/>
          </a:prstGeom>
          <a:solidFill>
            <a:schemeClr val="bg1"/>
          </a:solidFill>
          <a:ln w="57150">
            <a:noFill/>
            <a:miter lim="800000"/>
          </a:ln>
        </p:spPr>
        <p:txBody>
          <a:bodyPr wrap="square" lIns="90000" tIns="90000" rIns="90000" bIns="90000" rtlCol="0" anchor="ctr" anchorCtr="0">
            <a:noAutofit/>
          </a:bodyPr>
          <a:lstStyle/>
          <a:p>
            <a:pPr marL="0" indent="0" algn="ctr">
              <a:lnSpc>
                <a:spcPct val="90000"/>
              </a:lnSpc>
              <a:spcBef>
                <a:spcPts val="400"/>
              </a:spcBef>
              <a:buFont typeface="MetricHPE" panose="020B0503030202060203" pitchFamily="34" charset="0"/>
              <a:buNone/>
            </a:pPr>
            <a:endParaRPr lang="en-GB" dirty="0" err="1"/>
          </a:p>
        </p:txBody>
      </p:sp>
    </p:spTree>
    <p:extLst>
      <p:ext uri="{BB962C8B-B14F-4D97-AF65-F5344CB8AC3E}">
        <p14:creationId xmlns:p14="http://schemas.microsoft.com/office/powerpoint/2010/main" val="175690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A7521F2-2824-4BA2-BF32-204B1234F952}"/>
              </a:ext>
            </a:extLst>
          </p:cNvPr>
          <p:cNvSpPr txBox="1"/>
          <p:nvPr/>
        </p:nvSpPr>
        <p:spPr>
          <a:xfrm>
            <a:off x="2613435" y="2540295"/>
            <a:ext cx="6965129" cy="1777410"/>
          </a:xfrm>
          <a:prstGeom prst="rect">
            <a:avLst/>
          </a:prstGeom>
          <a:noFill/>
          <a:ln w="57150">
            <a:noFill/>
            <a:miter lim="800000"/>
          </a:ln>
        </p:spPr>
        <p:txBody>
          <a:bodyPr wrap="square" lIns="91440" tIns="91440" rIns="91440" bIns="91440" rtlCol="0">
            <a:spAutoFit/>
          </a:bodyPr>
          <a:lstStyle/>
          <a:p>
            <a:pPr marL="0" marR="0" lvl="0" indent="0" algn="ctr" defTabSz="914400" rtl="0" eaLnBrk="1" fontAlgn="auto" latinLnBrk="0" hangingPunct="1">
              <a:lnSpc>
                <a:spcPct val="90000"/>
              </a:lnSpc>
              <a:spcBef>
                <a:spcPts val="400"/>
              </a:spcBef>
              <a:spcAft>
                <a:spcPts val="0"/>
              </a:spcAft>
              <a:buClrTx/>
              <a:buSzTx/>
              <a:buFontTx/>
              <a:buNone/>
              <a:tabLst/>
              <a:defRPr/>
            </a:pPr>
            <a:r>
              <a:rPr kumimoji="0" lang="en-US" sz="11500" b="0" i="0" u="none" strike="noStrike" kern="1200" cap="none" spc="0" normalizeH="0" baseline="0" noProof="0">
                <a:ln>
                  <a:noFill/>
                </a:ln>
                <a:solidFill>
                  <a:prstClr val="white"/>
                </a:solidFill>
                <a:effectLst/>
                <a:uLnTx/>
                <a:uFillTx/>
                <a:latin typeface="MetricHPE Black" panose="020B0A03030202060203" pitchFamily="34" charset="0"/>
                <a:ea typeface="+mn-ea"/>
                <a:cs typeface="+mn-cs"/>
              </a:rPr>
              <a:t>Thank You</a:t>
            </a:r>
          </a:p>
        </p:txBody>
      </p:sp>
      <p:sp>
        <p:nvSpPr>
          <p:cNvPr id="4" name="Footer Placeholder 3">
            <a:extLst>
              <a:ext uri="{FF2B5EF4-FFF2-40B4-BE49-F238E27FC236}">
                <a16:creationId xmlns:a16="http://schemas.microsoft.com/office/drawing/2014/main" id="{14F7A127-3DF5-4E57-9021-36234CC62491}"/>
              </a:ext>
            </a:extLst>
          </p:cNvPr>
          <p:cNvSpPr>
            <a:spLocks noGrp="1"/>
          </p:cNvSpPr>
          <p:nvPr>
            <p:ph type="ftr" sz="quarter" idx="4294967295"/>
          </p:nvPr>
        </p:nvSpPr>
        <p:spPr>
          <a:xfrm>
            <a:off x="8077200" y="6335713"/>
            <a:ext cx="4114800" cy="220662"/>
          </a:xfrm>
          <a:prstGeom prst="rect">
            <a:avLst/>
          </a:prstGeom>
        </p:spPr>
        <p:txBody>
          <a:bodyPr vert="horz" lIns="90000" tIns="0" rIns="90000" bIns="0" rtlCol="0" anchor="b"/>
          <a:lstStyle>
            <a:defPPr>
              <a:defRPr lang="en-US"/>
            </a:defPPr>
            <a:lvl1pPr marL="0" algn="r" defTabSz="914400" rtl="0" eaLnBrk="1" latinLnBrk="0" hangingPunct="1">
              <a:lnSpc>
                <a:spcPct val="90000"/>
              </a:lnSpc>
              <a:defRPr sz="1200" kern="1200" cap="all" baseline="0">
                <a:solidFill>
                  <a:schemeClr val="bg2"/>
                </a:solidFill>
                <a:latin typeface="MetricHPE" panose="020B050303020206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0"/>
              </a:spcBef>
              <a:spcAft>
                <a:spcPts val="0"/>
              </a:spcAft>
              <a:buClrTx/>
              <a:buSzTx/>
              <a:buFontTx/>
              <a:buNone/>
              <a:tabLst/>
              <a:defRPr/>
            </a:pPr>
            <a:r>
              <a:rPr lang="en-US"/>
              <a:t>HPE Confidential - For training purposes only</a:t>
            </a:r>
            <a:endParaRPr kumimoji="0" lang="en-US" sz="1200" b="0" i="0" u="none" strike="noStrike" kern="1200" cap="all" spc="0" normalizeH="0" baseline="0" noProof="0">
              <a:ln>
                <a:noFill/>
              </a:ln>
              <a:solidFill>
                <a:srgbClr val="787871"/>
              </a:solidFill>
              <a:effectLst/>
              <a:uLnTx/>
              <a:uFillTx/>
              <a:latin typeface="MetricHPE" panose="020B0503030202060203" pitchFamily="34" charset="0"/>
              <a:ea typeface="+mn-ea"/>
              <a:cs typeface="+mn-cs"/>
            </a:endParaRPr>
          </a:p>
        </p:txBody>
      </p:sp>
      <p:sp>
        <p:nvSpPr>
          <p:cNvPr id="6" name="Slide Number Placeholder 5">
            <a:extLst>
              <a:ext uri="{FF2B5EF4-FFF2-40B4-BE49-F238E27FC236}">
                <a16:creationId xmlns:a16="http://schemas.microsoft.com/office/drawing/2014/main" id="{79CA1F14-A799-4DE9-96E3-D9945BEBA3AD}"/>
              </a:ext>
            </a:extLst>
          </p:cNvPr>
          <p:cNvSpPr>
            <a:spLocks noGrp="1"/>
          </p:cNvSpPr>
          <p:nvPr>
            <p:ph type="sldNum" sz="quarter" idx="4294967295"/>
          </p:nvPr>
        </p:nvSpPr>
        <p:spPr>
          <a:xfrm>
            <a:off x="11507788" y="6302375"/>
            <a:ext cx="684212" cy="365125"/>
          </a:xfrm>
          <a:prstGeom prst="rect">
            <a:avLst/>
          </a:prstGeom>
        </p:spPr>
        <p:txBody>
          <a:bodyPr vert="horz" lIns="91440" tIns="45720" rIns="91440" bIns="45720" rtlCol="0" anchor="ctr"/>
          <a:lstStyle>
            <a:defPPr>
              <a:defRPr lang="en-US"/>
            </a:defPPr>
            <a:lvl1pPr marL="205699" indent="-205699" algn="l" defTabSz="914400" rtl="0" eaLnBrk="1" latinLnBrk="0" hangingPunct="1">
              <a:lnSpc>
                <a:spcPct val="90000"/>
              </a:lnSpc>
              <a:buSzPct val="120000"/>
              <a:buFontTx/>
              <a:buBlip>
                <a:blip r:embed="rId4"/>
              </a:buBlip>
              <a:defRPr sz="2000" kern="1200" cap="all" normalizeH="0" baseline="10000">
                <a:solidFill>
                  <a:schemeClr val="bg2"/>
                </a:solidFill>
                <a:latin typeface="MetricHPE" panose="020B050303020206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5699" marR="0" lvl="0" indent="-205699" algn="l" defTabSz="1088421" rtl="0" eaLnBrk="1" fontAlgn="auto" latinLnBrk="0" hangingPunct="1">
              <a:lnSpc>
                <a:spcPct val="90000"/>
              </a:lnSpc>
              <a:spcBef>
                <a:spcPts val="0"/>
              </a:spcBef>
              <a:spcAft>
                <a:spcPts val="0"/>
              </a:spcAft>
              <a:buClrTx/>
              <a:buSzPct val="120000"/>
              <a:buFontTx/>
              <a:buBlip>
                <a:blip r:embed="rId4"/>
              </a:buBlip>
              <a:tabLst/>
              <a:defRPr/>
            </a:pPr>
            <a:fld id="{104FC826-72BB-4AF1-BA01-A94F7396A7DC}" type="slidenum">
              <a:rPr lang="en-US" smtClean="0"/>
              <a:pPr marL="205699" marR="0" lvl="0" indent="-205699" algn="l" defTabSz="1088421" rtl="0" eaLnBrk="1" fontAlgn="auto" latinLnBrk="0" hangingPunct="1">
                <a:lnSpc>
                  <a:spcPct val="90000"/>
                </a:lnSpc>
                <a:spcBef>
                  <a:spcPts val="0"/>
                </a:spcBef>
                <a:spcAft>
                  <a:spcPts val="0"/>
                </a:spcAft>
                <a:buClrTx/>
                <a:buSzPct val="120000"/>
                <a:buFontTx/>
                <a:buBlip>
                  <a:blip r:embed="rId4"/>
                </a:buBlip>
                <a:tabLst/>
                <a:defRPr/>
              </a:pPr>
              <a:t>17</a:t>
            </a:fld>
            <a:endParaRPr kumimoji="0" lang="en-US" sz="2000" b="0" i="0" u="none" strike="noStrike" kern="1200" cap="all" spc="0" normalizeH="0" baseline="10000" noProof="0">
              <a:ln>
                <a:noFill/>
              </a:ln>
              <a:solidFill>
                <a:srgbClr val="787871"/>
              </a:solidFill>
              <a:effectLst/>
              <a:uLnTx/>
              <a:uFillTx/>
              <a:latin typeface="MetricHPE" panose="020B0503030202060203" pitchFamily="34" charset="0"/>
              <a:ea typeface="+mn-ea"/>
              <a:cs typeface="+mn-cs"/>
            </a:endParaRPr>
          </a:p>
        </p:txBody>
      </p:sp>
    </p:spTree>
    <p:extLst>
      <p:ext uri="{BB962C8B-B14F-4D97-AF65-F5344CB8AC3E}">
        <p14:creationId xmlns:p14="http://schemas.microsoft.com/office/powerpoint/2010/main" val="273542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erson sitting at a table with a computer&#10;&#10;Description automatically generated with low confidence">
            <a:extLst>
              <a:ext uri="{FF2B5EF4-FFF2-40B4-BE49-F238E27FC236}">
                <a16:creationId xmlns:a16="http://schemas.microsoft.com/office/drawing/2014/main" id="{64486535-C26C-4D66-B263-E0FBF833B5AD}"/>
              </a:ext>
            </a:extLst>
          </p:cNvPr>
          <p:cNvPicPr>
            <a:picLocks noGrp="1" noChangeAspect="1"/>
          </p:cNvPicPr>
          <p:nvPr>
            <p:ph sz="quarter" idx="25"/>
          </p:nvPr>
        </p:nvPicPr>
        <p:blipFill>
          <a:blip r:embed="rId3">
            <a:extLst>
              <a:ext uri="{28A0092B-C50C-407E-A947-70E740481C1C}">
                <a14:useLocalDpi xmlns:a14="http://schemas.microsoft.com/office/drawing/2010/main"/>
              </a:ext>
            </a:extLst>
          </a:blip>
          <a:stretch>
            <a:fillRect/>
          </a:stretch>
        </p:blipFill>
        <p:spPr>
          <a:xfrm>
            <a:off x="6357938" y="1922533"/>
            <a:ext cx="5418137" cy="3609833"/>
          </a:xfrm>
        </p:spPr>
      </p:pic>
      <p:sp>
        <p:nvSpPr>
          <p:cNvPr id="3" name="Content Placeholder 2">
            <a:extLst>
              <a:ext uri="{FF2B5EF4-FFF2-40B4-BE49-F238E27FC236}">
                <a16:creationId xmlns:a16="http://schemas.microsoft.com/office/drawing/2014/main" id="{C08F23A8-7DE5-43F8-84A7-10F9FD4F410C}"/>
              </a:ext>
            </a:extLst>
          </p:cNvPr>
          <p:cNvSpPr>
            <a:spLocks noGrp="1"/>
          </p:cNvSpPr>
          <p:nvPr>
            <p:ph sz="quarter" idx="22"/>
          </p:nvPr>
        </p:nvSpPr>
        <p:spPr>
          <a:xfrm>
            <a:off x="381000" y="1358232"/>
            <a:ext cx="5416903" cy="4737731"/>
          </a:xfrm>
        </p:spPr>
        <p:txBody>
          <a:bodyPr>
            <a:normAutofit/>
          </a:bodyPr>
          <a:lstStyle/>
          <a:p>
            <a:pPr marL="0" lvl="0" indent="0">
              <a:buNone/>
            </a:pPr>
            <a:r>
              <a:rPr lang="en-US" sz="2000" noProof="0"/>
              <a:t>My Success Plan enables team members to own their performance, development, and career through meaningful conversations with their people leader</a:t>
            </a:r>
          </a:p>
        </p:txBody>
      </p:sp>
      <p:sp>
        <p:nvSpPr>
          <p:cNvPr id="4" name="Text Placeholder 3">
            <a:extLst>
              <a:ext uri="{FF2B5EF4-FFF2-40B4-BE49-F238E27FC236}">
                <a16:creationId xmlns:a16="http://schemas.microsoft.com/office/drawing/2014/main" id="{8D120CBB-7601-4669-A921-B3821E31490C}"/>
              </a:ext>
            </a:extLst>
          </p:cNvPr>
          <p:cNvSpPr>
            <a:spLocks noGrp="1"/>
          </p:cNvSpPr>
          <p:nvPr>
            <p:ph type="body" sz="quarter" idx="13"/>
          </p:nvPr>
        </p:nvSpPr>
        <p:spPr>
          <a:xfrm>
            <a:off x="281746" y="704332"/>
            <a:ext cx="11493803" cy="381000"/>
          </a:xfrm>
        </p:spPr>
        <p:txBody>
          <a:bodyPr/>
          <a:lstStyle/>
          <a:p>
            <a:r>
              <a:rPr lang="en-US"/>
              <a:t>Philosophy</a:t>
            </a:r>
          </a:p>
        </p:txBody>
      </p:sp>
      <p:sp>
        <p:nvSpPr>
          <p:cNvPr id="5" name="Title 4">
            <a:extLst>
              <a:ext uri="{FF2B5EF4-FFF2-40B4-BE49-F238E27FC236}">
                <a16:creationId xmlns:a16="http://schemas.microsoft.com/office/drawing/2014/main" id="{2AD2BD37-E703-48FE-B636-C48F9D134F30}"/>
              </a:ext>
            </a:extLst>
          </p:cNvPr>
          <p:cNvSpPr>
            <a:spLocks noGrp="1"/>
          </p:cNvSpPr>
          <p:nvPr>
            <p:ph type="title"/>
          </p:nvPr>
        </p:nvSpPr>
        <p:spPr>
          <a:xfrm>
            <a:off x="285743" y="391852"/>
            <a:ext cx="11498270" cy="401362"/>
          </a:xfrm>
        </p:spPr>
        <p:txBody>
          <a:bodyPr/>
          <a:lstStyle/>
          <a:p>
            <a:r>
              <a:rPr lang="en-US"/>
              <a:t>My Success Plan</a:t>
            </a:r>
          </a:p>
        </p:txBody>
      </p:sp>
      <p:sp>
        <p:nvSpPr>
          <p:cNvPr id="6" name="Slide Number Placeholder 5">
            <a:extLst>
              <a:ext uri="{FF2B5EF4-FFF2-40B4-BE49-F238E27FC236}">
                <a16:creationId xmlns:a16="http://schemas.microsoft.com/office/drawing/2014/main" id="{84177C0D-6F5E-4C91-9F15-192D32518D6E}"/>
              </a:ext>
            </a:extLst>
          </p:cNvPr>
          <p:cNvSpPr>
            <a:spLocks noGrp="1"/>
          </p:cNvSpPr>
          <p:nvPr>
            <p:ph type="sldNum" sz="quarter" idx="27"/>
          </p:nvPr>
        </p:nvSpPr>
        <p:spPr>
          <a:xfrm>
            <a:off x="11202856" y="6301811"/>
            <a:ext cx="684344" cy="365125"/>
          </a:xfrm>
        </p:spPr>
        <p:txBody>
          <a:bodyPr/>
          <a:lstStyle/>
          <a:p>
            <a:pPr lvl="0"/>
            <a:fld id="{104FC826-72BB-4AF1-BA01-A94F7396A7DC}" type="slidenum">
              <a:rPr lang="en-US" noProof="0" smtClean="0"/>
              <a:pPr lvl="0"/>
              <a:t>2</a:t>
            </a:fld>
            <a:endParaRPr lang="en-US" noProof="0"/>
          </a:p>
        </p:txBody>
      </p:sp>
      <p:sp>
        <p:nvSpPr>
          <p:cNvPr id="7" name="Footer Placeholder 6">
            <a:extLst>
              <a:ext uri="{FF2B5EF4-FFF2-40B4-BE49-F238E27FC236}">
                <a16:creationId xmlns:a16="http://schemas.microsoft.com/office/drawing/2014/main" id="{309CD46A-6E3A-4D1A-A29E-B8E9620BB9B6}"/>
              </a:ext>
            </a:extLst>
          </p:cNvPr>
          <p:cNvSpPr>
            <a:spLocks noGrp="1"/>
          </p:cNvSpPr>
          <p:nvPr>
            <p:ph type="ftr" sz="quarter" idx="26"/>
          </p:nvPr>
        </p:nvSpPr>
        <p:spPr>
          <a:xfrm>
            <a:off x="3721696" y="6129337"/>
            <a:ext cx="7481160" cy="411581"/>
          </a:xfrm>
        </p:spPr>
        <p:txBody>
          <a:bodyPr/>
          <a:lstStyle/>
          <a:p>
            <a:pPr lvl="0"/>
            <a:r>
              <a:rPr lang="en-US" noProof="0"/>
              <a:t>HPE Confidential - For training purposes only</a:t>
            </a:r>
          </a:p>
        </p:txBody>
      </p:sp>
      <p:sp>
        <p:nvSpPr>
          <p:cNvPr id="2" name="Rectangle 1">
            <a:extLst>
              <a:ext uri="{FF2B5EF4-FFF2-40B4-BE49-F238E27FC236}">
                <a16:creationId xmlns:a16="http://schemas.microsoft.com/office/drawing/2014/main" id="{0C7312AD-B41C-4DD9-B683-35F546F9B218}"/>
              </a:ext>
            </a:extLst>
          </p:cNvPr>
          <p:cNvSpPr/>
          <p:nvPr/>
        </p:nvSpPr>
        <p:spPr bwMode="ltGray">
          <a:xfrm>
            <a:off x="415924" y="2670183"/>
            <a:ext cx="5416903" cy="605642"/>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MetricHPE"/>
                <a:ea typeface="+mn-ea"/>
                <a:cs typeface="+mn-cs"/>
              </a:rPr>
              <a:t>My Performance - Set bold goals and milestones aligned to the HPE strategy and track progress </a:t>
            </a:r>
          </a:p>
        </p:txBody>
      </p:sp>
      <p:sp>
        <p:nvSpPr>
          <p:cNvPr id="10" name="Rectangle 9">
            <a:extLst>
              <a:ext uri="{FF2B5EF4-FFF2-40B4-BE49-F238E27FC236}">
                <a16:creationId xmlns:a16="http://schemas.microsoft.com/office/drawing/2014/main" id="{F799E956-0E6A-4586-9CAA-F67ADDA82FF7}"/>
              </a:ext>
            </a:extLst>
          </p:cNvPr>
          <p:cNvSpPr/>
          <p:nvPr/>
        </p:nvSpPr>
        <p:spPr bwMode="ltGray">
          <a:xfrm>
            <a:off x="415923" y="3454629"/>
            <a:ext cx="5416903" cy="605643"/>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MetricHPE"/>
                <a:ea typeface="+mn-ea"/>
                <a:cs typeface="+mn-cs"/>
              </a:rPr>
              <a:t>My Development - Identify development milestones to capitalize on strengths and address growth</a:t>
            </a:r>
          </a:p>
        </p:txBody>
      </p:sp>
      <p:sp>
        <p:nvSpPr>
          <p:cNvPr id="11" name="Rectangle 10">
            <a:extLst>
              <a:ext uri="{FF2B5EF4-FFF2-40B4-BE49-F238E27FC236}">
                <a16:creationId xmlns:a16="http://schemas.microsoft.com/office/drawing/2014/main" id="{13DE8AAC-C4D7-467C-A3DE-22003B922893}"/>
              </a:ext>
            </a:extLst>
          </p:cNvPr>
          <p:cNvSpPr/>
          <p:nvPr/>
        </p:nvSpPr>
        <p:spPr bwMode="ltGray">
          <a:xfrm>
            <a:off x="408927" y="4262939"/>
            <a:ext cx="5416903" cy="93043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spcBef>
                <a:spcPts val="1200"/>
              </a:spcBef>
              <a:defRPr/>
            </a:pPr>
            <a:r>
              <a:rPr kumimoji="0" lang="en-US" sz="1800" b="0" i="0" u="none" strike="noStrike" kern="1200" cap="none" spc="0" normalizeH="0" baseline="0" noProof="0">
                <a:ln>
                  <a:noFill/>
                </a:ln>
                <a:solidFill>
                  <a:schemeClr val="tx1"/>
                </a:solidFill>
                <a:effectLst/>
                <a:uLnTx/>
                <a:uFillTx/>
                <a:latin typeface="MetricHPE"/>
                <a:ea typeface="+mn-ea"/>
                <a:cs typeface="+mn-cs"/>
              </a:rPr>
              <a:t>My Career - Document a vision for career growth and align development opportunities which drives engagement, performance, and retention.</a:t>
            </a:r>
          </a:p>
        </p:txBody>
      </p:sp>
    </p:spTree>
    <p:extLst>
      <p:ext uri="{BB962C8B-B14F-4D97-AF65-F5344CB8AC3E}">
        <p14:creationId xmlns:p14="http://schemas.microsoft.com/office/powerpoint/2010/main" val="203677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87279EA-B667-4587-9F62-3C097DA6F01B}"/>
              </a:ext>
            </a:extLst>
          </p:cNvPr>
          <p:cNvSpPr>
            <a:spLocks noGrp="1"/>
          </p:cNvSpPr>
          <p:nvPr>
            <p:ph type="body" sz="half" idx="2"/>
          </p:nvPr>
        </p:nvSpPr>
        <p:spPr>
          <a:xfrm>
            <a:off x="8526166" y="999674"/>
            <a:ext cx="3257847" cy="5096326"/>
          </a:xfrm>
        </p:spPr>
        <p:txBody>
          <a:bodyPr>
            <a:normAutofit/>
          </a:bodyPr>
          <a:lstStyle/>
          <a:p>
            <a:r>
              <a:rPr lang="en-US"/>
              <a:t>“I truly believe you need to bring the next generation forward. Earlier in my career, people saw my potential and spent time with me. I want to do the same.”</a:t>
            </a:r>
          </a:p>
          <a:p>
            <a:endParaRPr lang="en-US"/>
          </a:p>
          <a:p>
            <a:r>
              <a:rPr lang="en-US"/>
              <a:t>Antonio Neri</a:t>
            </a:r>
          </a:p>
          <a:p>
            <a:r>
              <a:rPr lang="en-US"/>
              <a:t>CEO, Hewlett Packard Enterprise</a:t>
            </a:r>
          </a:p>
          <a:p>
            <a:endParaRPr lang="en-US"/>
          </a:p>
        </p:txBody>
      </p:sp>
      <p:pic>
        <p:nvPicPr>
          <p:cNvPr id="7" name="Picture 2" descr="Antonio Neri – HPE CEO and President | HPE">
            <a:extLst>
              <a:ext uri="{FF2B5EF4-FFF2-40B4-BE49-F238E27FC236}">
                <a16:creationId xmlns:a16="http://schemas.microsoft.com/office/drawing/2014/main" id="{D42EBCBC-3696-4372-B0BF-19624F5ABA73}"/>
              </a:ext>
            </a:extLst>
          </p:cNvPr>
          <p:cNvPicPr>
            <a:picLocks noGrp="1" noChangeAspect="1" noChangeArrowheads="1"/>
          </p:cNvPicPr>
          <p:nvPr>
            <p:ph type="pic" sz="quarter" idx="18"/>
          </p:nvPr>
        </p:nvPicPr>
        <p:blipFill rotWithShape="1">
          <a:blip r:embed="rId3">
            <a:extLst>
              <a:ext uri="{28A0092B-C50C-407E-A947-70E740481C1C}">
                <a14:useLocalDpi xmlns:a14="http://schemas.microsoft.com/office/drawing/2010/main"/>
              </a:ext>
            </a:extLst>
          </a:blip>
          <a:srcRect l="1162" r="1162"/>
          <a:stretch/>
        </p:blipFill>
        <p:spPr bwMode="auto">
          <a:xfrm>
            <a:off x="381000" y="999540"/>
            <a:ext cx="7470648" cy="5096460"/>
          </a:xfrm>
          <a:noFill/>
        </p:spPr>
      </p:pic>
      <p:sp>
        <p:nvSpPr>
          <p:cNvPr id="12" name="Title 5">
            <a:extLst>
              <a:ext uri="{FF2B5EF4-FFF2-40B4-BE49-F238E27FC236}">
                <a16:creationId xmlns:a16="http://schemas.microsoft.com/office/drawing/2014/main" id="{C638FD74-42AF-4B06-90CA-89EC6A57C29A}"/>
              </a:ext>
            </a:extLst>
          </p:cNvPr>
          <p:cNvSpPr>
            <a:spLocks noGrp="1"/>
          </p:cNvSpPr>
          <p:nvPr>
            <p:ph type="title"/>
          </p:nvPr>
        </p:nvSpPr>
        <p:spPr>
          <a:xfrm>
            <a:off x="285743" y="391852"/>
            <a:ext cx="11498270" cy="401362"/>
          </a:xfrm>
        </p:spPr>
        <p:txBody>
          <a:bodyPr/>
          <a:lstStyle/>
          <a:p>
            <a:r>
              <a:rPr lang="en-US"/>
              <a:t>A Champion for Success</a:t>
            </a:r>
          </a:p>
        </p:txBody>
      </p:sp>
      <p:sp>
        <p:nvSpPr>
          <p:cNvPr id="8" name="Slide Number Placeholder 7">
            <a:extLst>
              <a:ext uri="{FF2B5EF4-FFF2-40B4-BE49-F238E27FC236}">
                <a16:creationId xmlns:a16="http://schemas.microsoft.com/office/drawing/2014/main" id="{A9A3C9AD-D1CF-4F07-8695-E742E55CE76B}"/>
              </a:ext>
            </a:extLst>
          </p:cNvPr>
          <p:cNvSpPr>
            <a:spLocks noGrp="1"/>
          </p:cNvSpPr>
          <p:nvPr>
            <p:ph type="sldNum" sz="quarter" idx="20"/>
          </p:nvPr>
        </p:nvSpPr>
        <p:spPr>
          <a:xfrm>
            <a:off x="11202856" y="6301811"/>
            <a:ext cx="684344" cy="365125"/>
          </a:xfrm>
        </p:spPr>
        <p:txBody>
          <a:bodyPr/>
          <a:lstStyle/>
          <a:p>
            <a:pPr lvl="0"/>
            <a:fld id="{104FC826-72BB-4AF1-BA01-A94F7396A7DC}" type="slidenum">
              <a:rPr lang="en-US" noProof="0" smtClean="0"/>
              <a:pPr lvl="0"/>
              <a:t>3</a:t>
            </a:fld>
            <a:endParaRPr lang="en-US" noProof="0"/>
          </a:p>
        </p:txBody>
      </p:sp>
      <p:sp>
        <p:nvSpPr>
          <p:cNvPr id="3" name="Footer Placeholder 2">
            <a:extLst>
              <a:ext uri="{FF2B5EF4-FFF2-40B4-BE49-F238E27FC236}">
                <a16:creationId xmlns:a16="http://schemas.microsoft.com/office/drawing/2014/main" id="{94E59368-7B9C-4050-99C4-549F78682847}"/>
              </a:ext>
            </a:extLst>
          </p:cNvPr>
          <p:cNvSpPr>
            <a:spLocks noGrp="1"/>
          </p:cNvSpPr>
          <p:nvPr>
            <p:ph type="ftr" sz="quarter" idx="19"/>
          </p:nvPr>
        </p:nvSpPr>
        <p:spPr>
          <a:xfrm>
            <a:off x="3721696" y="6129337"/>
            <a:ext cx="7481160" cy="411581"/>
          </a:xfrm>
        </p:spPr>
        <p:txBody>
          <a:bodyPr/>
          <a:lstStyle/>
          <a:p>
            <a:pPr lvl="0"/>
            <a:r>
              <a:rPr lang="en-US" noProof="0"/>
              <a:t>HPE Confidential - For training purposes only</a:t>
            </a:r>
          </a:p>
        </p:txBody>
      </p:sp>
    </p:spTree>
    <p:extLst>
      <p:ext uri="{BB962C8B-B14F-4D97-AF65-F5344CB8AC3E}">
        <p14:creationId xmlns:p14="http://schemas.microsoft.com/office/powerpoint/2010/main" val="297879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3" name="Content Placeholder 7">
            <a:extLst>
              <a:ext uri="{FF2B5EF4-FFF2-40B4-BE49-F238E27FC236}">
                <a16:creationId xmlns:a16="http://schemas.microsoft.com/office/drawing/2014/main" id="{BF7F83C8-DAD2-40A8-90BC-9977B144D7AB}"/>
              </a:ext>
            </a:extLst>
          </p:cNvPr>
          <p:cNvGraphicFramePr>
            <a:graphicFrameLocks/>
          </p:cNvGraphicFramePr>
          <p:nvPr/>
        </p:nvGraphicFramePr>
        <p:xfrm>
          <a:off x="387572" y="2740977"/>
          <a:ext cx="11421304" cy="36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8" name="Title 3">
            <a:extLst>
              <a:ext uri="{FF2B5EF4-FFF2-40B4-BE49-F238E27FC236}">
                <a16:creationId xmlns:a16="http://schemas.microsoft.com/office/drawing/2014/main" id="{2BF1A859-1A85-40E0-A5BD-282A591E0B15}"/>
              </a:ext>
            </a:extLst>
          </p:cNvPr>
          <p:cNvSpPr txBox="1">
            <a:spLocks/>
          </p:cNvSpPr>
          <p:nvPr/>
        </p:nvSpPr>
        <p:spPr>
          <a:xfrm>
            <a:off x="247721" y="343183"/>
            <a:ext cx="11430000" cy="401362"/>
          </a:xfrm>
          <a:prstGeom prst="rect">
            <a:avLst/>
          </a:prstGeom>
          <a:ln w="57150">
            <a:noFill/>
            <a:miter lim="800000"/>
          </a:ln>
        </p:spPr>
        <p:txBody>
          <a:bodyPr vert="horz" lIns="91440" tIns="91440" rIns="91440" bIns="91440" rtlCol="0" anchor="ctr" anchorCtr="0">
            <a:noAutofit/>
          </a:bodyPr>
          <a:lstStyle>
            <a:lvl1pPr algn="l" defTabSz="914400" rtl="0" eaLnBrk="1" latinLnBrk="0" hangingPunct="1">
              <a:lnSpc>
                <a:spcPct val="90000"/>
              </a:lnSpc>
              <a:spcBef>
                <a:spcPct val="0"/>
              </a:spcBef>
              <a:buNone/>
              <a:defRPr sz="2800" b="0" kern="1200" cap="all" baseline="0">
                <a:solidFill>
                  <a:schemeClr val="bg1"/>
                </a:solidFill>
                <a:latin typeface="MetricHPE Black" panose="020B0A03030202060203" pitchFamily="34" charset="0"/>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2800" b="0" i="0" u="none" strike="noStrike" kern="1200" cap="all" spc="0" normalizeH="0" baseline="0" noProof="0">
                <a:ln>
                  <a:noFill/>
                </a:ln>
                <a:solidFill>
                  <a:prstClr val="white"/>
                </a:solidFill>
                <a:effectLst/>
                <a:uLnTx/>
                <a:uFillTx/>
                <a:latin typeface="MetricHPE Black" panose="020B0A03030202060203" pitchFamily="34" charset="0"/>
                <a:ea typeface="+mj-ea"/>
                <a:cs typeface="+mj-cs"/>
              </a:rPr>
              <a:t>My Success Plan - The power of 5 conversations</a:t>
            </a:r>
            <a:endParaRPr kumimoji="0" lang="en-US" sz="2800" b="0" i="0" u="none" strike="noStrike" kern="1200" cap="all" spc="0" normalizeH="0" baseline="0" noProof="0">
              <a:ln>
                <a:noFill/>
              </a:ln>
              <a:solidFill>
                <a:prstClr val="white"/>
              </a:solidFill>
              <a:effectLst/>
              <a:uLnTx/>
              <a:uFillTx/>
              <a:latin typeface="MetricHPE Black" panose="020B0A03030202060203" pitchFamily="34" charset="0"/>
              <a:ea typeface="+mj-ea"/>
              <a:cs typeface="+mj-cs"/>
            </a:endParaRPr>
          </a:p>
        </p:txBody>
      </p:sp>
      <p:sp>
        <p:nvSpPr>
          <p:cNvPr id="11" name="Rectangle 10">
            <a:extLst>
              <a:ext uri="{FF2B5EF4-FFF2-40B4-BE49-F238E27FC236}">
                <a16:creationId xmlns:a16="http://schemas.microsoft.com/office/drawing/2014/main" id="{E953D86D-3B53-427E-A04F-578C0CAB4E4B}"/>
              </a:ext>
            </a:extLst>
          </p:cNvPr>
          <p:cNvSpPr/>
          <p:nvPr/>
        </p:nvSpPr>
        <p:spPr>
          <a:xfrm>
            <a:off x="3114417" y="3348188"/>
            <a:ext cx="5696607"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MetricHPE" panose="020B0503030202060203" pitchFamily="2" charset="0"/>
                <a:ea typeface="+mn-ea"/>
                <a:cs typeface="+mn-cs"/>
              </a:rPr>
              <a:t>All Conversations</a:t>
            </a:r>
            <a:r>
              <a:rPr lang="en-US" b="1">
                <a:latin typeface="MetricHPE" panose="020B0503030202060203" pitchFamily="2" charset="0"/>
              </a:rPr>
              <a:t> include </a:t>
            </a:r>
            <a:r>
              <a:rPr kumimoji="0" lang="en-US" sz="1800" b="1" i="0" u="none" strike="noStrike" kern="1200" cap="none" spc="0" normalizeH="0" baseline="0" noProof="0">
                <a:ln>
                  <a:noFill/>
                </a:ln>
                <a:effectLst/>
                <a:uLnTx/>
                <a:uFillTx/>
                <a:latin typeface="MetricHPE" panose="020B0503030202060203" pitchFamily="2" charset="0"/>
                <a:ea typeface="+mn-ea"/>
                <a:cs typeface="+mn-cs"/>
              </a:rPr>
              <a:t>Bold Goal progress + Feedback </a:t>
            </a:r>
          </a:p>
        </p:txBody>
      </p:sp>
      <p:cxnSp>
        <p:nvCxnSpPr>
          <p:cNvPr id="13" name="Straight Connector 12">
            <a:extLst>
              <a:ext uri="{FF2B5EF4-FFF2-40B4-BE49-F238E27FC236}">
                <a16:creationId xmlns:a16="http://schemas.microsoft.com/office/drawing/2014/main" id="{9C1D5280-4019-4865-ABC2-5F2EA94EE509}"/>
              </a:ext>
            </a:extLst>
          </p:cNvPr>
          <p:cNvCxnSpPr>
            <a:cxnSpLocks/>
          </p:cNvCxnSpPr>
          <p:nvPr/>
        </p:nvCxnSpPr>
        <p:spPr>
          <a:xfrm flipV="1">
            <a:off x="333986" y="3551791"/>
            <a:ext cx="2934731" cy="10452"/>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B3BF1B4-8713-469C-8591-9DE6D7FFB54C}"/>
              </a:ext>
            </a:extLst>
          </p:cNvPr>
          <p:cNvCxnSpPr>
            <a:cxnSpLocks/>
          </p:cNvCxnSpPr>
          <p:nvPr/>
        </p:nvCxnSpPr>
        <p:spPr>
          <a:xfrm>
            <a:off x="8691630" y="3562243"/>
            <a:ext cx="3092383" cy="12515"/>
          </a:xfrm>
          <a:prstGeom prst="line">
            <a:avLst/>
          </a:prstGeom>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824BC239-20B2-4EED-918C-0498647BE729}"/>
              </a:ext>
            </a:extLst>
          </p:cNvPr>
          <p:cNvSpPr/>
          <p:nvPr/>
        </p:nvSpPr>
        <p:spPr bwMode="ltGray">
          <a:xfrm>
            <a:off x="1788010" y="4552703"/>
            <a:ext cx="9697755" cy="1749512"/>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etricHPE"/>
              <a:ea typeface="+mn-ea"/>
              <a:cs typeface="+mn-cs"/>
            </a:endParaRPr>
          </a:p>
        </p:txBody>
      </p:sp>
      <p:sp>
        <p:nvSpPr>
          <p:cNvPr id="45" name="TextBox 44">
            <a:extLst>
              <a:ext uri="{FF2B5EF4-FFF2-40B4-BE49-F238E27FC236}">
                <a16:creationId xmlns:a16="http://schemas.microsoft.com/office/drawing/2014/main" id="{B04013BB-7302-425A-82D4-800E0107E151}"/>
              </a:ext>
            </a:extLst>
          </p:cNvPr>
          <p:cNvSpPr txBox="1"/>
          <p:nvPr/>
        </p:nvSpPr>
        <p:spPr>
          <a:xfrm>
            <a:off x="1790028" y="4788729"/>
            <a:ext cx="9695737" cy="1059928"/>
          </a:xfrm>
          <a:prstGeom prst="rect">
            <a:avLst/>
          </a:prstGeom>
          <a:noFill/>
          <a:ln w="57150">
            <a:noFill/>
            <a:miter lim="800000"/>
          </a:ln>
        </p:spPr>
        <p:txBody>
          <a:bodyPr wrap="square" lIns="91440" tIns="91440" rIns="91440" bIns="9144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effectLst/>
                <a:uLnTx/>
                <a:uFillTx/>
                <a:latin typeface="MetricHPE"/>
                <a:ea typeface="+mn-ea"/>
                <a:cs typeface="+mn-cs"/>
              </a:rPr>
              <a:t>68%</a:t>
            </a:r>
            <a:r>
              <a:rPr kumimoji="0" lang="en-US" sz="1800" b="0" i="0" u="none" strike="noStrike" kern="1200" cap="none" spc="0" normalizeH="0" baseline="0" noProof="0">
                <a:ln>
                  <a:noFill/>
                </a:ln>
                <a:effectLst/>
                <a:uLnTx/>
                <a:uFillTx/>
                <a:latin typeface="MetricHPE"/>
                <a:ea typeface="+mn-ea"/>
                <a:cs typeface="+mn-cs"/>
              </a:rPr>
              <a:t> of respondents agree that ongoing feedback and development conversations have a positive impact on individual performance </a:t>
            </a:r>
            <a:r>
              <a:rPr kumimoji="0" lang="en-US" sz="1200" b="0" i="0" u="none" strike="noStrike" kern="1200" cap="none" spc="0" normalizeH="0" baseline="0" noProof="0">
                <a:ln>
                  <a:noFill/>
                </a:ln>
                <a:effectLst/>
                <a:uLnTx/>
                <a:uFillTx/>
                <a:latin typeface="MetricHPE"/>
                <a:ea typeface="+mn-ea"/>
                <a:cs typeface="+mn-cs"/>
              </a:rPr>
              <a:t>(McKinsey Company)</a:t>
            </a:r>
            <a:endParaRPr kumimoji="0" lang="en-US" sz="1800" b="0" i="0" u="none" strike="noStrike" kern="1200" cap="none" spc="0" normalizeH="0" baseline="0" noProof="0">
              <a:ln>
                <a:noFill/>
              </a:ln>
              <a:effectLst/>
              <a:uLnTx/>
              <a:uFillTx/>
              <a:latin typeface="MetricHPE"/>
              <a:ea typeface="+mn-ea"/>
              <a:cs typeface="+mn-cs"/>
            </a:endParaRPr>
          </a:p>
        </p:txBody>
      </p:sp>
      <p:sp>
        <p:nvSpPr>
          <p:cNvPr id="47" name="TextBox 46">
            <a:extLst>
              <a:ext uri="{FF2B5EF4-FFF2-40B4-BE49-F238E27FC236}">
                <a16:creationId xmlns:a16="http://schemas.microsoft.com/office/drawing/2014/main" id="{83D15869-620E-45A8-8466-4AD7A0BC6A62}"/>
              </a:ext>
            </a:extLst>
          </p:cNvPr>
          <p:cNvSpPr txBox="1"/>
          <p:nvPr/>
        </p:nvSpPr>
        <p:spPr>
          <a:xfrm>
            <a:off x="1775594" y="4154274"/>
            <a:ext cx="7221190" cy="426822"/>
          </a:xfrm>
          <a:prstGeom prst="rect">
            <a:avLst/>
          </a:prstGeom>
          <a:noFill/>
          <a:ln w="57150">
            <a:noFill/>
            <a:miter lim="800000"/>
          </a:ln>
        </p:spPr>
        <p:txBody>
          <a:bodyPr wrap="square" lIns="91440" tIns="91440" rIns="91440" bIns="91440" rtlCol="0" anchor="ctr" anchorCtr="0">
            <a:noAutofit/>
          </a:bodyPr>
          <a:lstStyle/>
          <a:p>
            <a:pPr marL="0" marR="0" lvl="0" indent="0" algn="l" defTabSz="914400" rtl="0" eaLnBrk="1" fontAlgn="auto" latinLnBrk="0" hangingPunct="1">
              <a:lnSpc>
                <a:spcPct val="90000"/>
              </a:lnSpc>
              <a:spcBef>
                <a:spcPts val="400"/>
              </a:spcBef>
              <a:spcAft>
                <a:spcPts val="0"/>
              </a:spcAft>
              <a:buClrTx/>
              <a:buSzTx/>
              <a:buFontTx/>
              <a:buNone/>
              <a:tabLst/>
              <a:defRPr/>
            </a:pPr>
            <a:r>
              <a:rPr kumimoji="0" lang="en-US" sz="1800" b="1" i="0" u="none" strike="noStrike" kern="1200" cap="none" spc="0" normalizeH="0" baseline="0" noProof="0">
                <a:ln>
                  <a:noFill/>
                </a:ln>
                <a:effectLst/>
                <a:uLnTx/>
                <a:uFillTx/>
                <a:latin typeface="MetricHPE"/>
                <a:ea typeface="+mn-ea"/>
                <a:cs typeface="+mn-cs"/>
              </a:rPr>
              <a:t>You may be thinking</a:t>
            </a:r>
            <a:r>
              <a:rPr kumimoji="0" lang="en-US" sz="1800" b="0" i="0" u="none" strike="noStrike" kern="1200" cap="none" spc="0" normalizeH="0" baseline="0" noProof="0">
                <a:ln>
                  <a:noFill/>
                </a:ln>
                <a:effectLst/>
                <a:uLnTx/>
                <a:uFillTx/>
                <a:latin typeface="MetricHPE"/>
                <a:ea typeface="+mn-ea"/>
                <a:cs typeface="+mn-cs"/>
              </a:rPr>
              <a:t>, “Why do I need to have so many conversations?”</a:t>
            </a:r>
          </a:p>
        </p:txBody>
      </p:sp>
      <p:sp>
        <p:nvSpPr>
          <p:cNvPr id="6" name="Title 5">
            <a:extLst>
              <a:ext uri="{FF2B5EF4-FFF2-40B4-BE49-F238E27FC236}">
                <a16:creationId xmlns:a16="http://schemas.microsoft.com/office/drawing/2014/main" id="{03E43659-DF86-499E-B78B-E9732830AA79}"/>
              </a:ext>
            </a:extLst>
          </p:cNvPr>
          <p:cNvSpPr>
            <a:spLocks noGrp="1"/>
          </p:cNvSpPr>
          <p:nvPr>
            <p:ph type="title"/>
          </p:nvPr>
        </p:nvSpPr>
        <p:spPr>
          <a:xfrm>
            <a:off x="285743" y="391852"/>
            <a:ext cx="11498270" cy="401362"/>
          </a:xfrm>
        </p:spPr>
        <p:txBody>
          <a:bodyPr/>
          <a:lstStyle/>
          <a:p>
            <a:r>
              <a:rPr lang="en-GB" noProof="0"/>
              <a:t>My Success Plan - The power of 5 conversations</a:t>
            </a:r>
            <a:endParaRPr lang="en-US"/>
          </a:p>
        </p:txBody>
      </p:sp>
      <p:sp>
        <p:nvSpPr>
          <p:cNvPr id="5" name="Slide Number Placeholder 4">
            <a:extLst>
              <a:ext uri="{FF2B5EF4-FFF2-40B4-BE49-F238E27FC236}">
                <a16:creationId xmlns:a16="http://schemas.microsoft.com/office/drawing/2014/main" id="{3BBD8695-7979-43B4-88F7-2756FBB6A5EC}"/>
              </a:ext>
            </a:extLst>
          </p:cNvPr>
          <p:cNvSpPr>
            <a:spLocks noGrp="1"/>
          </p:cNvSpPr>
          <p:nvPr>
            <p:ph type="sldNum" sz="quarter" idx="11"/>
          </p:nvPr>
        </p:nvSpPr>
        <p:spPr>
          <a:xfrm>
            <a:off x="10985863" y="6302216"/>
            <a:ext cx="684344" cy="365125"/>
          </a:xfrm>
        </p:spPr>
        <p:txBody>
          <a:bodyPr/>
          <a:lstStyle/>
          <a:p>
            <a:pPr lvl="0"/>
            <a:fld id="{104FC826-72BB-4AF1-BA01-A94F7396A7DC}" type="slidenum">
              <a:rPr lang="en-US" noProof="0" smtClean="0"/>
              <a:pPr lvl="0"/>
              <a:t>4</a:t>
            </a:fld>
            <a:endParaRPr lang="en-US" noProof="0"/>
          </a:p>
        </p:txBody>
      </p:sp>
      <p:sp>
        <p:nvSpPr>
          <p:cNvPr id="4" name="Footer Placeholder 3">
            <a:extLst>
              <a:ext uri="{FF2B5EF4-FFF2-40B4-BE49-F238E27FC236}">
                <a16:creationId xmlns:a16="http://schemas.microsoft.com/office/drawing/2014/main" id="{473EC22B-B010-492E-B521-00852729D6D3}"/>
              </a:ext>
            </a:extLst>
          </p:cNvPr>
          <p:cNvSpPr>
            <a:spLocks noGrp="1"/>
          </p:cNvSpPr>
          <p:nvPr>
            <p:ph type="ftr" sz="quarter" idx="10"/>
          </p:nvPr>
        </p:nvSpPr>
        <p:spPr>
          <a:xfrm>
            <a:off x="3504703" y="6129742"/>
            <a:ext cx="7481160" cy="411581"/>
          </a:xfrm>
        </p:spPr>
        <p:txBody>
          <a:bodyPr/>
          <a:lstStyle/>
          <a:p>
            <a:pPr lvl="0"/>
            <a:r>
              <a:rPr lang="en-US" noProof="0"/>
              <a:t>HPE Confidential - For training purposes only</a:t>
            </a:r>
          </a:p>
        </p:txBody>
      </p:sp>
      <p:pic>
        <p:nvPicPr>
          <p:cNvPr id="23" name="Picture 22">
            <a:extLst>
              <a:ext uri="{FF2B5EF4-FFF2-40B4-BE49-F238E27FC236}">
                <a16:creationId xmlns:a16="http://schemas.microsoft.com/office/drawing/2014/main" id="{2E387B73-1B62-4A44-8BCD-A2C6047A92D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18731" y="5040279"/>
            <a:ext cx="853376" cy="863073"/>
          </a:xfrm>
          <a:prstGeom prst="rect">
            <a:avLst/>
          </a:prstGeom>
        </p:spPr>
      </p:pic>
      <p:cxnSp>
        <p:nvCxnSpPr>
          <p:cNvPr id="24" name="Straight Connector 23">
            <a:extLst>
              <a:ext uri="{FF2B5EF4-FFF2-40B4-BE49-F238E27FC236}">
                <a16:creationId xmlns:a16="http://schemas.microsoft.com/office/drawing/2014/main" id="{9561EFAA-BF64-4D48-99D5-4FE294D855E3}"/>
              </a:ext>
            </a:extLst>
          </p:cNvPr>
          <p:cNvCxnSpPr>
            <a:cxnSpLocks/>
          </p:cNvCxnSpPr>
          <p:nvPr/>
        </p:nvCxnSpPr>
        <p:spPr>
          <a:xfrm flipH="1">
            <a:off x="1936841" y="2046311"/>
            <a:ext cx="4674" cy="627841"/>
          </a:xfrm>
          <a:prstGeom prst="line">
            <a:avLst/>
          </a:prstGeom>
          <a:ln w="1905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ACC331D-3B92-4512-B8D1-33B5D2FF77D8}"/>
              </a:ext>
            </a:extLst>
          </p:cNvPr>
          <p:cNvCxnSpPr>
            <a:cxnSpLocks/>
          </p:cNvCxnSpPr>
          <p:nvPr/>
        </p:nvCxnSpPr>
        <p:spPr>
          <a:xfrm>
            <a:off x="387572" y="2093020"/>
            <a:ext cx="0" cy="599228"/>
          </a:xfrm>
          <a:prstGeom prst="line">
            <a:avLst/>
          </a:prstGeom>
          <a:ln w="1905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C719D2B-822A-4C3E-86D0-6B3C92D13669}"/>
              </a:ext>
            </a:extLst>
          </p:cNvPr>
          <p:cNvSpPr txBox="1"/>
          <p:nvPr/>
        </p:nvSpPr>
        <p:spPr>
          <a:xfrm>
            <a:off x="4318394" y="1372730"/>
            <a:ext cx="1890955" cy="591365"/>
          </a:xfrm>
          <a:prstGeom prst="rect">
            <a:avLst/>
          </a:prstGeom>
          <a:noFill/>
        </p:spPr>
        <p:txBody>
          <a:bodyPr wrap="square" lIns="0" tIns="0" rIns="0" bIns="0" rtlCol="0" anchor="t">
            <a:noAutofit/>
          </a:bodyPr>
          <a:lstStyle/>
          <a:p>
            <a:pPr>
              <a:defRPr/>
            </a:pPr>
            <a:r>
              <a:rPr kumimoji="0" lang="en-US" sz="1400" b="1" i="0" u="none" strike="noStrike" kern="1200" cap="none" spc="0" normalizeH="0" baseline="0" noProof="0" dirty="0">
                <a:ln>
                  <a:noFill/>
                </a:ln>
                <a:effectLst/>
                <a:uLnTx/>
                <a:uFillTx/>
                <a:latin typeface="MetricHPE" panose="020B0503030202060203" pitchFamily="2" charset="0"/>
                <a:ea typeface="+mn-ea"/>
                <a:cs typeface="+mn-cs"/>
              </a:rPr>
              <a:t>Career Planning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etricHPE" panose="020B0503030202060203" pitchFamily="2" charset="0"/>
              </a:rPr>
              <a:t>March 9</a:t>
            </a:r>
            <a:r>
              <a:rPr kumimoji="0" lang="en-US" sz="1400" b="0" i="0" u="none" strike="noStrike" kern="1200" cap="none" spc="0" normalizeH="0" baseline="0" noProof="0" dirty="0">
                <a:ln>
                  <a:noFill/>
                </a:ln>
                <a:effectLst/>
                <a:uLnTx/>
                <a:uFillTx/>
                <a:latin typeface="MetricHPE" panose="020B0503030202060203" pitchFamily="2" charset="0"/>
                <a:ea typeface="+mn-ea"/>
                <a:cs typeface="+mn-cs"/>
              </a:rPr>
              <a:t> – April 15</a:t>
            </a:r>
          </a:p>
        </p:txBody>
      </p:sp>
      <p:sp>
        <p:nvSpPr>
          <p:cNvPr id="27" name="TextBox 26">
            <a:extLst>
              <a:ext uri="{FF2B5EF4-FFF2-40B4-BE49-F238E27FC236}">
                <a16:creationId xmlns:a16="http://schemas.microsoft.com/office/drawing/2014/main" id="{05601711-121F-4EA1-8F84-125F4FDD1683}"/>
              </a:ext>
            </a:extLst>
          </p:cNvPr>
          <p:cNvSpPr txBox="1"/>
          <p:nvPr/>
        </p:nvSpPr>
        <p:spPr>
          <a:xfrm>
            <a:off x="6981726" y="1375829"/>
            <a:ext cx="1709904" cy="640080"/>
          </a:xfrm>
          <a:prstGeom prst="rect">
            <a:avLst/>
          </a:prstGeom>
          <a:noFill/>
        </p:spPr>
        <p:txBody>
          <a:bodyPr wrap="square" lIns="0" tIns="0" rIns="0" bIns="0" rtlCol="0" anchor="t">
            <a:noAutofit/>
          </a:bodyPr>
          <a:lstStyle/>
          <a:p>
            <a:pPr>
              <a:defRPr/>
            </a:pPr>
            <a:r>
              <a:rPr kumimoji="0" lang="en-US" sz="1400" b="1" i="0" u="none" strike="noStrike" kern="1200" cap="none" spc="0" normalizeH="0" baseline="0" noProof="0" dirty="0">
                <a:ln>
                  <a:noFill/>
                </a:ln>
                <a:effectLst/>
                <a:uLnTx/>
                <a:uFillTx/>
                <a:latin typeface="MetricHPE" panose="020B0503030202060203" pitchFamily="2" charset="0"/>
                <a:ea typeface="+mn-ea"/>
                <a:cs typeface="+mn-cs"/>
              </a:rPr>
              <a:t>Development Planning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MetricHPE" panose="020B0503030202060203" pitchFamily="2" charset="0"/>
                <a:ea typeface="+mn-ea"/>
                <a:cs typeface="+mn-cs"/>
              </a:rPr>
              <a:t>June -July</a:t>
            </a:r>
          </a:p>
        </p:txBody>
      </p:sp>
      <p:sp>
        <p:nvSpPr>
          <p:cNvPr id="28" name="TextBox 27">
            <a:extLst>
              <a:ext uri="{FF2B5EF4-FFF2-40B4-BE49-F238E27FC236}">
                <a16:creationId xmlns:a16="http://schemas.microsoft.com/office/drawing/2014/main" id="{3B321736-91EF-46AE-9296-8A390383199C}"/>
              </a:ext>
            </a:extLst>
          </p:cNvPr>
          <p:cNvSpPr txBox="1"/>
          <p:nvPr/>
        </p:nvSpPr>
        <p:spPr>
          <a:xfrm>
            <a:off x="10102302" y="1375829"/>
            <a:ext cx="1965654" cy="640080"/>
          </a:xfrm>
          <a:prstGeom prst="rect">
            <a:avLst/>
          </a:prstGeom>
          <a:noFill/>
        </p:spPr>
        <p:txBody>
          <a:bodyPr wrap="square" lIns="0" tIns="0" rIns="0" bIns="0" rtlCol="0" anchor="t">
            <a:noAutofit/>
          </a:bodyPr>
          <a:lstStyle/>
          <a:p>
            <a:pPr>
              <a:defRPr/>
            </a:pPr>
            <a:r>
              <a:rPr kumimoji="0" lang="en-US" sz="1400" b="1" i="0" u="none" strike="noStrike" kern="1200" cap="none" spc="0" normalizeH="0" baseline="0" noProof="0">
                <a:ln>
                  <a:noFill/>
                </a:ln>
                <a:effectLst/>
                <a:uLnTx/>
                <a:uFillTx/>
                <a:latin typeface="MetricHPE" panose="020B0503030202060203" pitchFamily="2" charset="0"/>
                <a:ea typeface="+mn-ea"/>
                <a:cs typeface="+mn-cs"/>
              </a:rPr>
              <a:t>Prepare for Year-end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MetricHPE" panose="020B0503030202060203" pitchFamily="2" charset="0"/>
                <a:ea typeface="+mn-ea"/>
                <a:cs typeface="+mn-cs"/>
              </a:rPr>
              <a:t>Sept 15-Sept 30</a:t>
            </a:r>
          </a:p>
        </p:txBody>
      </p:sp>
      <p:cxnSp>
        <p:nvCxnSpPr>
          <p:cNvPr id="29" name="Straight Connector 28">
            <a:extLst>
              <a:ext uri="{FF2B5EF4-FFF2-40B4-BE49-F238E27FC236}">
                <a16:creationId xmlns:a16="http://schemas.microsoft.com/office/drawing/2014/main" id="{4DD1653B-9A16-4B3B-9BCE-7694886992E2}"/>
              </a:ext>
            </a:extLst>
          </p:cNvPr>
          <p:cNvCxnSpPr>
            <a:cxnSpLocks/>
          </p:cNvCxnSpPr>
          <p:nvPr/>
        </p:nvCxnSpPr>
        <p:spPr>
          <a:xfrm>
            <a:off x="4318394" y="2093020"/>
            <a:ext cx="0" cy="627410"/>
          </a:xfrm>
          <a:prstGeom prst="line">
            <a:avLst/>
          </a:prstGeom>
          <a:ln w="1905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FB02B52-7A37-4711-8043-45AD56AF25A7}"/>
              </a:ext>
            </a:extLst>
          </p:cNvPr>
          <p:cNvCxnSpPr>
            <a:cxnSpLocks/>
          </p:cNvCxnSpPr>
          <p:nvPr/>
        </p:nvCxnSpPr>
        <p:spPr>
          <a:xfrm>
            <a:off x="6983241" y="2043615"/>
            <a:ext cx="0" cy="681460"/>
          </a:xfrm>
          <a:prstGeom prst="line">
            <a:avLst/>
          </a:prstGeom>
          <a:ln w="1905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4465B7A-C0B1-4B6F-982F-C5EDE218B21A}"/>
              </a:ext>
            </a:extLst>
          </p:cNvPr>
          <p:cNvCxnSpPr>
            <a:cxnSpLocks/>
          </p:cNvCxnSpPr>
          <p:nvPr/>
        </p:nvCxnSpPr>
        <p:spPr>
          <a:xfrm>
            <a:off x="10101060" y="2043615"/>
            <a:ext cx="0" cy="689690"/>
          </a:xfrm>
          <a:prstGeom prst="line">
            <a:avLst/>
          </a:prstGeom>
          <a:ln w="1905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46" name="Content Placeholder 7">
            <a:extLst>
              <a:ext uri="{FF2B5EF4-FFF2-40B4-BE49-F238E27FC236}">
                <a16:creationId xmlns:a16="http://schemas.microsoft.com/office/drawing/2014/main" id="{40A4D340-4505-4FFC-8160-1607271B0249}"/>
              </a:ext>
            </a:extLst>
          </p:cNvPr>
          <p:cNvGraphicFramePr>
            <a:graphicFrameLocks/>
          </p:cNvGraphicFramePr>
          <p:nvPr/>
        </p:nvGraphicFramePr>
        <p:xfrm>
          <a:off x="387572" y="2740977"/>
          <a:ext cx="11421304" cy="36195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9" name="TextBox 48">
            <a:extLst>
              <a:ext uri="{FF2B5EF4-FFF2-40B4-BE49-F238E27FC236}">
                <a16:creationId xmlns:a16="http://schemas.microsoft.com/office/drawing/2014/main" id="{88761024-233C-4404-8D71-F3683D246BA6}"/>
              </a:ext>
            </a:extLst>
          </p:cNvPr>
          <p:cNvSpPr txBox="1"/>
          <p:nvPr/>
        </p:nvSpPr>
        <p:spPr>
          <a:xfrm>
            <a:off x="387572" y="1386184"/>
            <a:ext cx="1795439" cy="850539"/>
          </a:xfrm>
          <a:prstGeom prst="rect">
            <a:avLst/>
          </a:prstGeom>
          <a:noFill/>
        </p:spPr>
        <p:txBody>
          <a:bodyPr wrap="square" lIns="0" tIns="0" rIns="0" bIns="0" rtlCol="0" anchor="t">
            <a:noAutofit/>
          </a:bodyPr>
          <a:lstStyle/>
          <a:p>
            <a:pPr>
              <a:defRPr/>
            </a:pPr>
            <a:r>
              <a:rPr kumimoji="0" lang="en-US" sz="1400" b="1" i="0" u="none" strike="noStrike" kern="1200" cap="none" spc="0" normalizeH="0" baseline="0" noProof="0">
                <a:ln>
                  <a:noFill/>
                </a:ln>
                <a:effectLst/>
                <a:uLnTx/>
                <a:uFillTx/>
                <a:ea typeface="+mn-ea"/>
                <a:cs typeface="+mn-cs"/>
              </a:rPr>
              <a:t>Bold Goal Alignment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ea typeface="+mn-ea"/>
                <a:cs typeface="+mn-cs"/>
              </a:rPr>
              <a:t>Nov 1-30</a:t>
            </a:r>
          </a:p>
        </p:txBody>
      </p:sp>
      <p:sp>
        <p:nvSpPr>
          <p:cNvPr id="50" name="TextBox 49">
            <a:extLst>
              <a:ext uri="{FF2B5EF4-FFF2-40B4-BE49-F238E27FC236}">
                <a16:creationId xmlns:a16="http://schemas.microsoft.com/office/drawing/2014/main" id="{E49F3913-ED42-4A0C-9CC9-4F718E023A09}"/>
              </a:ext>
            </a:extLst>
          </p:cNvPr>
          <p:cNvSpPr txBox="1"/>
          <p:nvPr/>
        </p:nvSpPr>
        <p:spPr>
          <a:xfrm>
            <a:off x="1996555" y="1375637"/>
            <a:ext cx="1722322" cy="753427"/>
          </a:xfrm>
          <a:prstGeom prst="rect">
            <a:avLst/>
          </a:prstGeom>
          <a:noFill/>
        </p:spPr>
        <p:txBody>
          <a:bodyPr wrap="square" lIns="0" tIns="0" rIns="0" bIns="0" rtlCol="0" anchor="t">
            <a:noAutofit/>
          </a:bodyPr>
          <a:lstStyle/>
          <a:p>
            <a:pPr>
              <a:defRPr/>
            </a:pPr>
            <a:r>
              <a:rPr kumimoji="0" lang="en-US" sz="1400" b="1" i="0" u="none" strike="noStrike" kern="1200" cap="none" spc="0" normalizeH="0" baseline="0" noProof="0">
                <a:ln>
                  <a:noFill/>
                </a:ln>
                <a:effectLst/>
                <a:uLnTx/>
                <a:uFillTx/>
                <a:latin typeface="MetricHPE" panose="020B0503030202060203" pitchFamily="2" charset="0"/>
                <a:ea typeface="+mn-ea"/>
                <a:cs typeface="+mn-cs"/>
              </a:rPr>
              <a:t>Year-end Performance &amp; Rewards </a:t>
            </a:r>
            <a:endParaRPr kumimoji="0" lang="en-US" sz="1200" b="1" i="0" u="none" strike="noStrike" kern="1200" cap="none" spc="0" normalizeH="0" baseline="0" noProof="0">
              <a:ln>
                <a:noFill/>
              </a:ln>
              <a:effectLst/>
              <a:uLnTx/>
              <a:uFillTx/>
              <a:latin typeface="MetricHPE" panose="020B0503030202060203" pitchFamily="2"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MetricHPE" panose="020B0503030202060203" pitchFamily="2" charset="0"/>
                <a:ea typeface="+mn-ea"/>
                <a:cs typeface="+mn-cs"/>
              </a:rPr>
              <a:t>Oct 1-Dec 16</a:t>
            </a:r>
          </a:p>
        </p:txBody>
      </p:sp>
    </p:spTree>
    <p:extLst>
      <p:ext uri="{BB962C8B-B14F-4D97-AF65-F5344CB8AC3E}">
        <p14:creationId xmlns:p14="http://schemas.microsoft.com/office/powerpoint/2010/main" val="93778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64FD61-52EB-46FB-9D14-01E0144B4C49}"/>
              </a:ext>
            </a:extLst>
          </p:cNvPr>
          <p:cNvSpPr>
            <a:spLocks noGrp="1"/>
          </p:cNvSpPr>
          <p:nvPr>
            <p:ph type="title"/>
          </p:nvPr>
        </p:nvSpPr>
        <p:spPr/>
        <p:txBody>
          <a:bodyPr/>
          <a:lstStyle/>
          <a:p>
            <a:r>
              <a:rPr lang="en-US"/>
              <a:t>EXPECTATIONs &amp; outcomes PER CONVERSATION</a:t>
            </a:r>
            <a:endParaRPr lang="en-GB"/>
          </a:p>
        </p:txBody>
      </p:sp>
      <p:sp>
        <p:nvSpPr>
          <p:cNvPr id="3" name="Slide Number Placeholder 2">
            <a:extLst>
              <a:ext uri="{FF2B5EF4-FFF2-40B4-BE49-F238E27FC236}">
                <a16:creationId xmlns:a16="http://schemas.microsoft.com/office/drawing/2014/main" id="{F1BA7E57-9B0A-4EFC-9890-533CE7B08599}"/>
              </a:ext>
            </a:extLst>
          </p:cNvPr>
          <p:cNvSpPr>
            <a:spLocks noGrp="1"/>
          </p:cNvSpPr>
          <p:nvPr>
            <p:ph type="sldNum" sz="quarter" idx="16"/>
          </p:nvPr>
        </p:nvSpPr>
        <p:spPr>
          <a:xfrm>
            <a:off x="11380409" y="6297852"/>
            <a:ext cx="684344" cy="365125"/>
          </a:xfrm>
          <a:prstGeom prst="rect">
            <a:avLst/>
          </a:prstGeom>
        </p:spPr>
        <p:txBody>
          <a:bodyPr vert="horz" lIns="91440" tIns="45720" rIns="91440" bIns="45720" rtlCol="0" anchor="ctr"/>
          <a:lstStyle>
            <a:defPPr>
              <a:defRPr lang="en-US"/>
            </a:defPPr>
            <a:lvl1pPr marL="205699" indent="-205699" algn="l" defTabSz="914400" rtl="0" eaLnBrk="1" latinLnBrk="0" hangingPunct="1">
              <a:lnSpc>
                <a:spcPct val="90000"/>
              </a:lnSpc>
              <a:buSzPct val="120000"/>
              <a:buFontTx/>
              <a:buBlip>
                <a:blip r:embed="rId3"/>
              </a:buBlip>
              <a:defRPr sz="2000" kern="1200" cap="all" normalizeH="0" baseline="100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5699" marR="0" lvl="0" indent="-205699" algn="l" defTabSz="1088421" rtl="0" eaLnBrk="1" fontAlgn="auto" latinLnBrk="0" hangingPunct="1">
              <a:lnSpc>
                <a:spcPct val="90000"/>
              </a:lnSpc>
              <a:spcBef>
                <a:spcPts val="0"/>
              </a:spcBef>
              <a:spcAft>
                <a:spcPts val="0"/>
              </a:spcAft>
              <a:buClrTx/>
              <a:buSzPct val="120000"/>
              <a:buFontTx/>
              <a:buBlip>
                <a:blip r:embed="rId3"/>
              </a:buBlip>
              <a:tabLst/>
              <a:defRPr/>
            </a:pPr>
            <a:fld id="{104FC826-72BB-4AF1-BA01-A94F7396A7DC}" type="slidenum">
              <a:rPr kumimoji="0" lang="en-US" sz="2000" b="0" i="0" u="none" strike="noStrike" kern="1200" cap="all" spc="0" normalizeH="0" baseline="10000" noProof="0" smtClean="0">
                <a:ln>
                  <a:noFill/>
                </a:ln>
                <a:solidFill>
                  <a:srgbClr val="787871"/>
                </a:solidFill>
                <a:effectLst/>
                <a:uLnTx/>
                <a:uFillTx/>
                <a:latin typeface="MetricHPE"/>
                <a:ea typeface="+mn-ea"/>
                <a:cs typeface="+mn-cs"/>
              </a:rPr>
              <a:pPr marL="205699" marR="0" lvl="0" indent="-205699" algn="l" defTabSz="1088421" rtl="0" eaLnBrk="1" fontAlgn="auto" latinLnBrk="0" hangingPunct="1">
                <a:lnSpc>
                  <a:spcPct val="90000"/>
                </a:lnSpc>
                <a:spcBef>
                  <a:spcPts val="0"/>
                </a:spcBef>
                <a:spcAft>
                  <a:spcPts val="0"/>
                </a:spcAft>
                <a:buClrTx/>
                <a:buSzPct val="120000"/>
                <a:buFontTx/>
                <a:buBlip>
                  <a:blip r:embed="rId3"/>
                </a:buBlip>
                <a:tabLst/>
                <a:defRPr/>
              </a:pPr>
              <a:t>5</a:t>
            </a:fld>
            <a:endParaRPr kumimoji="0" lang="en-US" sz="2000" b="0" i="0" u="none" strike="noStrike" kern="1200" cap="all" spc="0" normalizeH="0" baseline="10000" noProof="0">
              <a:ln>
                <a:noFill/>
              </a:ln>
              <a:solidFill>
                <a:srgbClr val="787871"/>
              </a:solidFill>
              <a:effectLst/>
              <a:uLnTx/>
              <a:uFillTx/>
              <a:latin typeface="MetricHPE" panose="020B0503030202060203" pitchFamily="34" charset="0"/>
              <a:ea typeface="+mn-ea"/>
              <a:cs typeface="+mn-cs"/>
            </a:endParaRPr>
          </a:p>
        </p:txBody>
      </p:sp>
      <p:grpSp>
        <p:nvGrpSpPr>
          <p:cNvPr id="9" name="Group 8">
            <a:extLst>
              <a:ext uri="{FF2B5EF4-FFF2-40B4-BE49-F238E27FC236}">
                <a16:creationId xmlns:a16="http://schemas.microsoft.com/office/drawing/2014/main" id="{3EFE0EA0-74D7-4A26-8796-5078A909E6A4}"/>
              </a:ext>
            </a:extLst>
          </p:cNvPr>
          <p:cNvGrpSpPr/>
          <p:nvPr/>
        </p:nvGrpSpPr>
        <p:grpSpPr>
          <a:xfrm>
            <a:off x="678840" y="1073558"/>
            <a:ext cx="2028850" cy="1482414"/>
            <a:chOff x="4370110" y="1254840"/>
            <a:chExt cx="3291840" cy="1294056"/>
          </a:xfrm>
        </p:grpSpPr>
        <p:sp>
          <p:nvSpPr>
            <p:cNvPr id="14" name="Rectangle 13">
              <a:extLst>
                <a:ext uri="{FF2B5EF4-FFF2-40B4-BE49-F238E27FC236}">
                  <a16:creationId xmlns:a16="http://schemas.microsoft.com/office/drawing/2014/main" id="{B8897454-07DD-41D4-8D7C-8009F026C3C3}"/>
                </a:ext>
              </a:extLst>
            </p:cNvPr>
            <p:cNvSpPr/>
            <p:nvPr/>
          </p:nvSpPr>
          <p:spPr bwMode="ltGray">
            <a:xfrm>
              <a:off x="4370110" y="1254840"/>
              <a:ext cx="3291840" cy="365171"/>
            </a:xfrm>
            <a:prstGeom prst="rect">
              <a:avLst/>
            </a:prstGeom>
            <a:solidFill>
              <a:schemeClr val="accent5"/>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91440" bIns="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MetricHPE Semibold" panose="020B0703030202060203" pitchFamily="34" charset="0"/>
                  <a:ea typeface="+mn-ea"/>
                  <a:cs typeface="+mn-cs"/>
                </a:rPr>
                <a:t>Bold Goal Alignment</a:t>
              </a:r>
              <a:br>
                <a:rPr kumimoji="0" lang="en-US" sz="1400" b="1" i="0" u="none" strike="noStrike" kern="1200" cap="none" spc="0" normalizeH="0" baseline="0" noProof="0">
                  <a:ln>
                    <a:noFill/>
                  </a:ln>
                  <a:solidFill>
                    <a:prstClr val="white"/>
                  </a:solidFill>
                  <a:effectLst/>
                  <a:uLnTx/>
                  <a:uFillTx/>
                  <a:latin typeface="MetricHPE"/>
                  <a:ea typeface="+mn-ea"/>
                  <a:cs typeface="+mn-cs"/>
                </a:rPr>
              </a:br>
              <a:r>
                <a:rPr kumimoji="0" lang="en-US" sz="1400" b="0" i="0" u="none" strike="noStrike" kern="1200" cap="none" spc="0" normalizeH="0" baseline="0" noProof="0">
                  <a:ln>
                    <a:noFill/>
                  </a:ln>
                  <a:solidFill>
                    <a:prstClr val="white"/>
                  </a:solidFill>
                  <a:effectLst/>
                  <a:uLnTx/>
                  <a:uFillTx/>
                  <a:latin typeface="MetricHPE"/>
                  <a:ea typeface="+mn-ea"/>
                  <a:cs typeface="+mn-cs"/>
                </a:rPr>
                <a:t>November 1–30</a:t>
              </a:r>
              <a:endParaRPr kumimoji="0" lang="en-GB" sz="1400" b="0" i="0" u="none" strike="noStrike" kern="1200" cap="none" spc="0" normalizeH="0" baseline="0" noProof="0">
                <a:ln>
                  <a:noFill/>
                </a:ln>
                <a:solidFill>
                  <a:prstClr val="white"/>
                </a:solidFill>
                <a:effectLst/>
                <a:uLnTx/>
                <a:uFillTx/>
                <a:latin typeface="MetricHPE"/>
                <a:ea typeface="+mn-ea"/>
                <a:cs typeface="+mn-cs"/>
              </a:endParaRPr>
            </a:p>
          </p:txBody>
        </p:sp>
        <p:sp>
          <p:nvSpPr>
            <p:cNvPr id="26" name="Rectangle 25">
              <a:extLst>
                <a:ext uri="{FF2B5EF4-FFF2-40B4-BE49-F238E27FC236}">
                  <a16:creationId xmlns:a16="http://schemas.microsoft.com/office/drawing/2014/main" id="{02059D4A-AAA5-4DC3-8094-19A4B183234C}"/>
                </a:ext>
              </a:extLst>
            </p:cNvPr>
            <p:cNvSpPr/>
            <p:nvPr/>
          </p:nvSpPr>
          <p:spPr bwMode="ltGray">
            <a:xfrm>
              <a:off x="4370110" y="1620011"/>
              <a:ext cx="3291840" cy="928885"/>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etricHPE"/>
                  <a:ea typeface="+mn-ea"/>
                  <a:cs typeface="+mn-cs"/>
                </a:rPr>
                <a:t>Connect with team members to align on bold goals, and action plans to achieve goals in the new fiscal year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latin typeface="MetricHPE"/>
              </a:endParaRPr>
            </a:p>
          </p:txBody>
        </p:sp>
      </p:grpSp>
      <p:grpSp>
        <p:nvGrpSpPr>
          <p:cNvPr id="10" name="Group 9">
            <a:extLst>
              <a:ext uri="{FF2B5EF4-FFF2-40B4-BE49-F238E27FC236}">
                <a16:creationId xmlns:a16="http://schemas.microsoft.com/office/drawing/2014/main" id="{4120ECC6-F94A-464C-8535-762CAFE9668B}"/>
              </a:ext>
            </a:extLst>
          </p:cNvPr>
          <p:cNvGrpSpPr/>
          <p:nvPr/>
        </p:nvGrpSpPr>
        <p:grpSpPr>
          <a:xfrm>
            <a:off x="2837237" y="1046070"/>
            <a:ext cx="2041141" cy="1509905"/>
            <a:chOff x="8229595" y="1254840"/>
            <a:chExt cx="3809462" cy="1650224"/>
          </a:xfrm>
        </p:grpSpPr>
        <p:sp>
          <p:nvSpPr>
            <p:cNvPr id="19" name="Rectangle 18">
              <a:extLst>
                <a:ext uri="{FF2B5EF4-FFF2-40B4-BE49-F238E27FC236}">
                  <a16:creationId xmlns:a16="http://schemas.microsoft.com/office/drawing/2014/main" id="{C917A0F1-166F-49BF-B567-55C54C445498}"/>
                </a:ext>
              </a:extLst>
            </p:cNvPr>
            <p:cNvSpPr/>
            <p:nvPr/>
          </p:nvSpPr>
          <p:spPr bwMode="ltGray">
            <a:xfrm>
              <a:off x="8229602" y="1254840"/>
              <a:ext cx="3809455" cy="457200"/>
            </a:xfrm>
            <a:prstGeom prst="rect">
              <a:avLst/>
            </a:prstGeom>
            <a:solidFill>
              <a:schemeClr val="accent4"/>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MetricHPE Semibold" panose="020B0703030202060203" pitchFamily="34" charset="0"/>
                  <a:ea typeface="+mn-ea"/>
                  <a:cs typeface="+mn-cs"/>
                </a:rPr>
                <a:t>Year-end Perf &amp; Rewards</a:t>
              </a:r>
              <a:br>
                <a:rPr kumimoji="0" lang="en-US" sz="1400" b="1" i="0" u="none" strike="noStrike" kern="1200" cap="none" spc="0" normalizeH="0" baseline="0" noProof="0">
                  <a:ln>
                    <a:noFill/>
                  </a:ln>
                  <a:solidFill>
                    <a:prstClr val="white"/>
                  </a:solidFill>
                  <a:effectLst/>
                  <a:uLnTx/>
                  <a:uFillTx/>
                  <a:latin typeface="MetricHPE"/>
                  <a:ea typeface="+mn-ea"/>
                  <a:cs typeface="+mn-cs"/>
                </a:rPr>
              </a:br>
              <a:r>
                <a:rPr kumimoji="0" lang="en-US" sz="1400" b="0" i="0" u="none" strike="noStrike" kern="1200" cap="none" spc="0" normalizeH="0" baseline="0" noProof="0">
                  <a:ln>
                    <a:noFill/>
                  </a:ln>
                  <a:solidFill>
                    <a:prstClr val="white"/>
                  </a:solidFill>
                  <a:effectLst/>
                  <a:uLnTx/>
                  <a:uFillTx/>
                  <a:latin typeface="MetricHPE"/>
                  <a:ea typeface="+mn-ea"/>
                  <a:cs typeface="+mn-cs"/>
                </a:rPr>
                <a:t>October 1 – December 16</a:t>
              </a:r>
              <a:endParaRPr kumimoji="0" lang="en-GB" sz="1400" b="0" i="0" u="none" strike="noStrike" kern="1200" cap="none" spc="0" normalizeH="0" baseline="0" noProof="0">
                <a:ln>
                  <a:noFill/>
                </a:ln>
                <a:solidFill>
                  <a:prstClr val="white"/>
                </a:solidFill>
                <a:effectLst/>
                <a:uLnTx/>
                <a:uFillTx/>
                <a:latin typeface="MetricHPE"/>
                <a:ea typeface="+mn-ea"/>
                <a:cs typeface="+mn-cs"/>
              </a:endParaRPr>
            </a:p>
          </p:txBody>
        </p:sp>
        <p:sp>
          <p:nvSpPr>
            <p:cNvPr id="27" name="Rectangle 26">
              <a:extLst>
                <a:ext uri="{FF2B5EF4-FFF2-40B4-BE49-F238E27FC236}">
                  <a16:creationId xmlns:a16="http://schemas.microsoft.com/office/drawing/2014/main" id="{9345C730-776B-4DE6-B595-A170885F7664}"/>
                </a:ext>
              </a:extLst>
            </p:cNvPr>
            <p:cNvSpPr/>
            <p:nvPr/>
          </p:nvSpPr>
          <p:spPr bwMode="ltGray">
            <a:xfrm>
              <a:off x="8229595" y="1725935"/>
              <a:ext cx="3809462" cy="1179129"/>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MetricHPE"/>
                  <a:ea typeface="+mn-ea"/>
                  <a:cs typeface="+mn-cs"/>
                </a:rPr>
                <a:t>Connect with team members on </a:t>
              </a:r>
              <a:r>
                <a:rPr lang="en-US" sz="1100" dirty="0">
                  <a:solidFill>
                    <a:prstClr val="black"/>
                  </a:solidFill>
                  <a:latin typeface="MetricHPE"/>
                </a:rPr>
                <a:t>the previous year</a:t>
              </a:r>
              <a:r>
                <a:rPr kumimoji="0" lang="en-US" sz="1100" b="0" i="0" u="none" strike="noStrike" kern="1200" cap="none" spc="0" normalizeH="0" baseline="0" noProof="0" dirty="0">
                  <a:ln>
                    <a:noFill/>
                  </a:ln>
                  <a:solidFill>
                    <a:prstClr val="black"/>
                  </a:solidFill>
                  <a:effectLst/>
                  <a:uLnTx/>
                  <a:uFillTx/>
                  <a:latin typeface="MetricHPE"/>
                  <a:ea typeface="+mn-ea"/>
                  <a:cs typeface="+mn-cs"/>
                </a:rPr>
                <a:t> performance, recognizing performance and future potential with any applicable rewards</a:t>
              </a:r>
            </a:p>
          </p:txBody>
        </p:sp>
      </p:grpSp>
      <p:sp>
        <p:nvSpPr>
          <p:cNvPr id="35" name="Rectangle 34">
            <a:extLst>
              <a:ext uri="{FF2B5EF4-FFF2-40B4-BE49-F238E27FC236}">
                <a16:creationId xmlns:a16="http://schemas.microsoft.com/office/drawing/2014/main" id="{2802F1AA-099E-4A7D-A9E4-EFCE1B395791}"/>
              </a:ext>
            </a:extLst>
          </p:cNvPr>
          <p:cNvSpPr/>
          <p:nvPr/>
        </p:nvSpPr>
        <p:spPr bwMode="ltGray">
          <a:xfrm>
            <a:off x="666550" y="2655826"/>
            <a:ext cx="2041139" cy="1623697"/>
          </a:xfrm>
          <a:prstGeom prst="rect">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bIns="91440"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etricHPE"/>
                <a:ea typeface="+mn-ea"/>
                <a:cs typeface="+mn-cs"/>
              </a:rPr>
              <a:t>Team members </a:t>
            </a:r>
            <a:r>
              <a:rPr lang="en-US" sz="1100" dirty="0">
                <a:solidFill>
                  <a:prstClr val="black"/>
                </a:solidFill>
                <a:latin typeface="MetricHPE"/>
              </a:rPr>
              <a:t>set bold goals and </a:t>
            </a:r>
            <a:r>
              <a:rPr kumimoji="0" lang="en-US" sz="1100" b="0" i="0" u="none" strike="noStrike" kern="1200" cap="none" spc="0" normalizeH="0" baseline="0" noProof="0" dirty="0">
                <a:ln>
                  <a:noFill/>
                </a:ln>
                <a:solidFill>
                  <a:prstClr val="black"/>
                </a:solidFill>
                <a:effectLst/>
                <a:uLnTx/>
                <a:uFillTx/>
                <a:latin typeface="MetricHPE"/>
                <a:ea typeface="+mn-ea"/>
                <a:cs typeface="+mn-cs"/>
              </a:rPr>
              <a:t>submit to People Leader</a:t>
            </a:r>
            <a:endParaRPr kumimoji="0" lang="en-US" sz="1100" b="0" i="0" u="none" strike="sngStrike" kern="1200" cap="none" spc="0" normalizeH="0" baseline="0" noProof="0" dirty="0">
              <a:ln>
                <a:noFill/>
              </a:ln>
              <a:solidFill>
                <a:prstClr val="black"/>
              </a:solidFill>
              <a:effectLst/>
              <a:uLnTx/>
              <a:uFillTx/>
              <a:latin typeface="MetricHPE"/>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etricHPE"/>
                <a:ea typeface="+mn-ea"/>
                <a:cs typeface="+mn-cs"/>
              </a:rPr>
              <a:t>People leaders approve bold goals for team members and submit</a:t>
            </a:r>
          </a:p>
        </p:txBody>
      </p:sp>
      <p:sp>
        <p:nvSpPr>
          <p:cNvPr id="36" name="Rectangle 35">
            <a:extLst>
              <a:ext uri="{FF2B5EF4-FFF2-40B4-BE49-F238E27FC236}">
                <a16:creationId xmlns:a16="http://schemas.microsoft.com/office/drawing/2014/main" id="{541BC429-A44A-42E5-9B97-A99FF5066BDE}"/>
              </a:ext>
            </a:extLst>
          </p:cNvPr>
          <p:cNvSpPr/>
          <p:nvPr/>
        </p:nvSpPr>
        <p:spPr bwMode="ltGray">
          <a:xfrm>
            <a:off x="2837236" y="2673830"/>
            <a:ext cx="2027717" cy="1623697"/>
          </a:xfrm>
          <a:prstGeom prst="rect">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bIns="91440"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etricHPE"/>
                <a:ea typeface="+mn-ea"/>
                <a:cs typeface="+mn-cs"/>
              </a:rPr>
              <a:t>Team members and People Leaders complete performance evaluation process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etricHPE"/>
                <a:ea typeface="+mn-ea"/>
                <a:cs typeface="+mn-cs"/>
              </a:rPr>
              <a:t>People leaders submit the </a:t>
            </a:r>
            <a:r>
              <a:rPr kumimoji="0" lang="en-US" sz="1100" b="0" i="0" u="none" strike="noStrike" kern="1200" cap="none" spc="0" normalizeH="0" baseline="0" noProof="0" dirty="0">
                <a:ln>
                  <a:noFill/>
                </a:ln>
                <a:solidFill>
                  <a:schemeClr val="tx1"/>
                </a:solidFill>
                <a:effectLst/>
                <a:uLnTx/>
                <a:uFillTx/>
                <a:latin typeface="MetricHPE"/>
                <a:ea typeface="+mn-ea"/>
                <a:cs typeface="+mn-cs"/>
              </a:rPr>
              <a:t>To-do action </a:t>
            </a:r>
            <a:r>
              <a:rPr kumimoji="0" lang="en-US" sz="1100" b="0" i="0" u="none" strike="noStrike" kern="1200" cap="none" spc="0" normalizeH="0" baseline="0" noProof="0" dirty="0">
                <a:ln>
                  <a:noFill/>
                </a:ln>
                <a:solidFill>
                  <a:prstClr val="black"/>
                </a:solidFill>
                <a:effectLst/>
                <a:uLnTx/>
                <a:uFillTx/>
                <a:latin typeface="MetricHPE"/>
                <a:ea typeface="+mn-ea"/>
                <a:cs typeface="+mn-cs"/>
              </a:rPr>
              <a:t>for having year-end conversation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etricHPE"/>
                <a:ea typeface="+mn-ea"/>
                <a:cs typeface="+mn-cs"/>
              </a:rPr>
              <a:t>Team members </a:t>
            </a:r>
            <a:r>
              <a:rPr kumimoji="0" lang="en-GB" sz="1100" b="0" i="0" u="none" strike="noStrike" kern="1200" cap="none" spc="0" normalizeH="0" baseline="0" noProof="0" dirty="0">
                <a:ln>
                  <a:noFill/>
                </a:ln>
                <a:solidFill>
                  <a:prstClr val="black"/>
                </a:solidFill>
                <a:effectLst/>
                <a:uLnTx/>
                <a:uFillTx/>
                <a:latin typeface="MetricHPE"/>
                <a:ea typeface="+mn-ea"/>
                <a:cs typeface="+mn-cs"/>
              </a:rPr>
              <a:t>acknowledge having the conversation</a:t>
            </a:r>
            <a:endParaRPr kumimoji="0" lang="en-US" sz="1100" b="0" i="0" u="none" strike="noStrike" kern="1200" cap="none" spc="0" normalizeH="0" baseline="0" noProof="0" dirty="0">
              <a:ln>
                <a:noFill/>
              </a:ln>
              <a:solidFill>
                <a:prstClr val="black"/>
              </a:solidFill>
              <a:effectLst/>
              <a:uLnTx/>
              <a:uFillTx/>
              <a:latin typeface="MetricHPE"/>
              <a:ea typeface="+mn-ea"/>
              <a:cs typeface="+mn-cs"/>
            </a:endParaRPr>
          </a:p>
        </p:txBody>
      </p:sp>
      <p:sp>
        <p:nvSpPr>
          <p:cNvPr id="38" name="Rectangle 37">
            <a:extLst>
              <a:ext uri="{FF2B5EF4-FFF2-40B4-BE49-F238E27FC236}">
                <a16:creationId xmlns:a16="http://schemas.microsoft.com/office/drawing/2014/main" id="{7545F147-13D5-4354-9B9C-22C1777B6BBB}"/>
              </a:ext>
            </a:extLst>
          </p:cNvPr>
          <p:cNvSpPr/>
          <p:nvPr/>
        </p:nvSpPr>
        <p:spPr bwMode="ltGray">
          <a:xfrm>
            <a:off x="666550" y="4420940"/>
            <a:ext cx="2041140" cy="1778297"/>
          </a:xfrm>
          <a:prstGeom prst="rect">
            <a:avLst/>
          </a:prstGeom>
          <a:solidFill>
            <a:schemeClr val="bg1"/>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bIns="91440" rtlCol="0" anchor="ctr"/>
          <a:lstStyle/>
          <a:p>
            <a:pPr marL="182880" marR="0" lvl="0" indent="-18288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highlight>
                  <a:srgbClr val="FFFFFF"/>
                </a:highlight>
                <a:uLnTx/>
                <a:uFillTx/>
                <a:latin typeface="MetricHPE"/>
                <a:ea typeface="+mn-ea"/>
                <a:cs typeface="+mn-cs"/>
              </a:rPr>
              <a:t>Alignment on priorities</a:t>
            </a:r>
            <a:endParaRPr kumimoji="0" lang="en-US" sz="1100" b="0" i="0" u="none" strike="noStrike" kern="1200" cap="none" spc="0" normalizeH="0" baseline="0" noProof="0">
              <a:ln>
                <a:noFill/>
              </a:ln>
              <a:solidFill>
                <a:schemeClr val="accent5"/>
              </a:solidFill>
              <a:effectLst/>
              <a:highlight>
                <a:srgbClr val="FFFFFF"/>
              </a:highlight>
              <a:uLnTx/>
              <a:uFillTx/>
              <a:latin typeface="MetricHPE"/>
              <a:ea typeface="+mn-ea"/>
              <a:cs typeface="+mn-cs"/>
            </a:endParaRPr>
          </a:p>
          <a:p>
            <a:pPr marL="182880" marR="0" lvl="0" indent="-18288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1100">
                <a:solidFill>
                  <a:prstClr val="black"/>
                </a:solidFill>
                <a:highlight>
                  <a:srgbClr val="FFFFFF"/>
                </a:highlight>
                <a:latin typeface="MetricHPE"/>
              </a:rPr>
              <a:t>B</a:t>
            </a:r>
            <a:r>
              <a:rPr kumimoji="0" lang="en-US" sz="1100" b="0" i="0" u="none" strike="noStrike" kern="1200" cap="none" spc="0" normalizeH="0" baseline="0" noProof="0">
                <a:ln>
                  <a:noFill/>
                </a:ln>
                <a:solidFill>
                  <a:prstClr val="black"/>
                </a:solidFill>
                <a:effectLst/>
                <a:highlight>
                  <a:srgbClr val="FFFFFF"/>
                </a:highlight>
                <a:uLnTx/>
                <a:uFillTx/>
                <a:latin typeface="MetricHPE"/>
                <a:ea typeface="+mn-ea"/>
                <a:cs typeface="+mn-cs"/>
              </a:rPr>
              <a:t>old goals current in Workday</a:t>
            </a:r>
          </a:p>
          <a:p>
            <a:pPr marL="182880" marR="0" lvl="0" indent="-18288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highlight>
                  <a:srgbClr val="FFFFFF"/>
                </a:highlight>
                <a:uLnTx/>
                <a:uFillTx/>
                <a:latin typeface="MetricHPE"/>
                <a:ea typeface="+mn-ea"/>
                <a:cs typeface="+mn-cs"/>
              </a:rPr>
              <a:t>Clear action plans for what and how to achieve goals</a:t>
            </a:r>
            <a:endParaRPr kumimoji="0" lang="en-US" sz="1100" b="0" i="0" u="none" strike="noStrike" kern="1200" cap="none" spc="0" normalizeH="0" baseline="0" noProof="0">
              <a:ln>
                <a:noFill/>
              </a:ln>
              <a:solidFill>
                <a:prstClr val="black"/>
              </a:solidFill>
              <a:effectLst/>
              <a:highlight>
                <a:srgbClr val="FFFF00"/>
              </a:highlight>
              <a:uLnTx/>
              <a:uFillTx/>
              <a:latin typeface="MetricHPE"/>
              <a:ea typeface="+mn-ea"/>
              <a:cs typeface="+mn-cs"/>
            </a:endParaRPr>
          </a:p>
        </p:txBody>
      </p:sp>
      <p:sp>
        <p:nvSpPr>
          <p:cNvPr id="39" name="Rectangle 38">
            <a:extLst>
              <a:ext uri="{FF2B5EF4-FFF2-40B4-BE49-F238E27FC236}">
                <a16:creationId xmlns:a16="http://schemas.microsoft.com/office/drawing/2014/main" id="{EAAE9A68-F731-4E68-BA23-4412582C4E54}"/>
              </a:ext>
            </a:extLst>
          </p:cNvPr>
          <p:cNvSpPr/>
          <p:nvPr/>
        </p:nvSpPr>
        <p:spPr bwMode="ltGray">
          <a:xfrm>
            <a:off x="2823813" y="4420941"/>
            <a:ext cx="2041140" cy="1789467"/>
          </a:xfrm>
          <a:prstGeom prst="rect">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bIns="91440"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highlight>
                  <a:srgbClr val="FFFFFF"/>
                </a:highlight>
                <a:uLnTx/>
                <a:uFillTx/>
                <a:latin typeface="MetricHPE"/>
                <a:ea typeface="+mn-ea"/>
                <a:cs typeface="+mn-cs"/>
              </a:rPr>
              <a:t>T</a:t>
            </a:r>
            <a:r>
              <a:rPr lang="en-US" sz="1100" dirty="0" err="1">
                <a:solidFill>
                  <a:prstClr val="black"/>
                </a:solidFill>
                <a:latin typeface="MetricHPE"/>
              </a:rPr>
              <a:t>eam</a:t>
            </a:r>
            <a:r>
              <a:rPr lang="en-US" sz="1100" dirty="0">
                <a:solidFill>
                  <a:prstClr val="black"/>
                </a:solidFill>
                <a:latin typeface="MetricHPE"/>
              </a:rPr>
              <a:t> members understand</a:t>
            </a:r>
            <a:r>
              <a:rPr lang="en-US" sz="1100" strike="sngStrike" dirty="0">
                <a:solidFill>
                  <a:prstClr val="black"/>
                </a:solidFill>
                <a:latin typeface="MetricHPE"/>
              </a:rPr>
              <a:t> </a:t>
            </a:r>
            <a:r>
              <a:rPr lang="en-US" sz="1100" dirty="0">
                <a:solidFill>
                  <a:prstClr val="black"/>
                </a:solidFill>
                <a:latin typeface="MetricHPE"/>
              </a:rPr>
              <a:t>their contributions to HPE’s success</a:t>
            </a:r>
            <a:endParaRPr lang="en-GB" sz="1100" strike="sngStrike" dirty="0">
              <a:solidFill>
                <a:prstClr val="black"/>
              </a:solidFill>
              <a:latin typeface="MetricHPE"/>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dirty="0">
                <a:solidFill>
                  <a:prstClr val="black"/>
                </a:solidFill>
                <a:latin typeface="MetricHPE"/>
              </a:rPr>
              <a:t>Team members understand their performance and development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100" dirty="0">
                <a:solidFill>
                  <a:prstClr val="black"/>
                </a:solidFill>
                <a:latin typeface="MetricHPE"/>
              </a:rPr>
              <a:t>Team members understand rewards received (if applicable)</a:t>
            </a:r>
            <a:endParaRPr lang="en-US" sz="1100" dirty="0">
              <a:solidFill>
                <a:prstClr val="black"/>
              </a:solidFill>
              <a:latin typeface="MetricHPE"/>
            </a:endParaRPr>
          </a:p>
        </p:txBody>
      </p:sp>
      <p:grpSp>
        <p:nvGrpSpPr>
          <p:cNvPr id="28" name="Group 27">
            <a:extLst>
              <a:ext uri="{FF2B5EF4-FFF2-40B4-BE49-F238E27FC236}">
                <a16:creationId xmlns:a16="http://schemas.microsoft.com/office/drawing/2014/main" id="{CE7D3532-388A-414D-8F0F-8560A395860D}"/>
              </a:ext>
            </a:extLst>
          </p:cNvPr>
          <p:cNvGrpSpPr/>
          <p:nvPr/>
        </p:nvGrpSpPr>
        <p:grpSpPr>
          <a:xfrm>
            <a:off x="9702669" y="1046070"/>
            <a:ext cx="2179502" cy="1532699"/>
            <a:chOff x="423283" y="1407163"/>
            <a:chExt cx="3291844" cy="1141733"/>
          </a:xfrm>
        </p:grpSpPr>
        <p:sp>
          <p:nvSpPr>
            <p:cNvPr id="29" name="Rectangle 28">
              <a:extLst>
                <a:ext uri="{FF2B5EF4-FFF2-40B4-BE49-F238E27FC236}">
                  <a16:creationId xmlns:a16="http://schemas.microsoft.com/office/drawing/2014/main" id="{E522101D-E334-43F2-A553-7AB19C85DD0B}"/>
                </a:ext>
              </a:extLst>
            </p:cNvPr>
            <p:cNvSpPr/>
            <p:nvPr/>
          </p:nvSpPr>
          <p:spPr bwMode="ltGray">
            <a:xfrm>
              <a:off x="423283" y="1725936"/>
              <a:ext cx="3291840" cy="822960"/>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MetricHPE"/>
                  <a:ea typeface="+mn-ea"/>
                  <a:cs typeface="+mn-cs"/>
                </a:rPr>
                <a:t>Prepare for year-end by closing out current bold goals and reviewing any feedback received</a:t>
              </a:r>
              <a:endParaRPr kumimoji="0" lang="en-GB" sz="1200" b="0" i="0" u="none" strike="noStrike" kern="1200" cap="none" spc="0" normalizeH="0" baseline="0" noProof="0" dirty="0">
                <a:ln>
                  <a:noFill/>
                </a:ln>
                <a:solidFill>
                  <a:prstClr val="black"/>
                </a:solidFill>
                <a:effectLst/>
                <a:uLnTx/>
                <a:uFillTx/>
                <a:latin typeface="MetricHPE"/>
                <a:ea typeface="+mn-ea"/>
                <a:cs typeface="+mn-cs"/>
              </a:endParaRPr>
            </a:p>
          </p:txBody>
        </p:sp>
        <p:sp>
          <p:nvSpPr>
            <p:cNvPr id="32" name="Rectangle 31">
              <a:extLst>
                <a:ext uri="{FF2B5EF4-FFF2-40B4-BE49-F238E27FC236}">
                  <a16:creationId xmlns:a16="http://schemas.microsoft.com/office/drawing/2014/main" id="{0A460FB7-13F2-40DF-9E46-4B9F5A3F3BAA}"/>
                </a:ext>
              </a:extLst>
            </p:cNvPr>
            <p:cNvSpPr/>
            <p:nvPr/>
          </p:nvSpPr>
          <p:spPr bwMode="ltGray">
            <a:xfrm>
              <a:off x="423288" y="1407163"/>
              <a:ext cx="3291839" cy="304877"/>
            </a:xfrm>
            <a:prstGeom prst="rect">
              <a:avLst/>
            </a:prstGeom>
            <a:solidFill>
              <a:schemeClr val="accent3"/>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91440" bIns="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MetricHPE Semibold" panose="020B0703030202060203" pitchFamily="34" charset="0"/>
                  <a:ea typeface="+mn-ea"/>
                  <a:cs typeface="+mn-cs"/>
                </a:rPr>
                <a:t>Year-end Preparation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MetricHPE"/>
                  <a:ea typeface="+mn-ea"/>
                  <a:cs typeface="+mn-cs"/>
                </a:rPr>
                <a:t>September </a:t>
              </a:r>
              <a:r>
                <a:rPr lang="en-US" sz="1200">
                  <a:solidFill>
                    <a:prstClr val="white"/>
                  </a:solidFill>
                  <a:latin typeface="MetricHPE"/>
                </a:rPr>
                <a:t>15</a:t>
              </a:r>
              <a:r>
                <a:rPr kumimoji="0" lang="en-US" sz="1200" b="0" i="0" u="none" strike="noStrike" kern="1200" cap="none" spc="0" normalizeH="0" baseline="0" noProof="0">
                  <a:ln>
                    <a:noFill/>
                  </a:ln>
                  <a:solidFill>
                    <a:prstClr val="white"/>
                  </a:solidFill>
                  <a:effectLst/>
                  <a:uLnTx/>
                  <a:uFillTx/>
                  <a:latin typeface="MetricHPE"/>
                  <a:ea typeface="+mn-ea"/>
                  <a:cs typeface="+mn-cs"/>
                </a:rPr>
                <a:t> – September 30</a:t>
              </a:r>
              <a:endParaRPr kumimoji="0" lang="en-GB" sz="1200" b="0" i="0" u="none" strike="noStrike" kern="1200" cap="none" spc="0" normalizeH="0" baseline="0" noProof="0">
                <a:ln>
                  <a:noFill/>
                </a:ln>
                <a:solidFill>
                  <a:prstClr val="white"/>
                </a:solidFill>
                <a:effectLst/>
                <a:uLnTx/>
                <a:uFillTx/>
                <a:latin typeface="MetricHPE"/>
                <a:ea typeface="+mn-ea"/>
                <a:cs typeface="+mn-cs"/>
              </a:endParaRPr>
            </a:p>
          </p:txBody>
        </p:sp>
      </p:grpSp>
      <p:sp>
        <p:nvSpPr>
          <p:cNvPr id="45" name="Rectangle 44">
            <a:extLst>
              <a:ext uri="{FF2B5EF4-FFF2-40B4-BE49-F238E27FC236}">
                <a16:creationId xmlns:a16="http://schemas.microsoft.com/office/drawing/2014/main" id="{A297C706-828D-4B06-82AC-AEF476DED01D}"/>
              </a:ext>
            </a:extLst>
          </p:cNvPr>
          <p:cNvSpPr/>
          <p:nvPr/>
        </p:nvSpPr>
        <p:spPr bwMode="ltGray">
          <a:xfrm>
            <a:off x="9702666" y="2685876"/>
            <a:ext cx="2179502" cy="1658838"/>
          </a:xfrm>
          <a:prstGeom prst="rect">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91440" bIns="91440" rtlCol="0" anchor="ctr"/>
          <a:lstStyle/>
          <a:p>
            <a:pPr marL="182880" marR="0" lvl="0" indent="-18288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etricHPE"/>
                <a:ea typeface="+mn-ea"/>
                <a:cs typeface="+mn-cs"/>
              </a:rPr>
              <a:t>Team members close bold goals, get and give feedback</a:t>
            </a:r>
            <a:endParaRPr kumimoji="0" lang="en-US" sz="1100" b="0" i="0" u="none" strike="sngStrike" kern="1200" cap="none" spc="0" normalizeH="0" baseline="0" noProof="0" dirty="0">
              <a:ln>
                <a:noFill/>
              </a:ln>
              <a:solidFill>
                <a:prstClr val="black"/>
              </a:solidFill>
              <a:effectLst/>
              <a:uLnTx/>
              <a:uFillTx/>
              <a:latin typeface="MetricHPE"/>
              <a:ea typeface="+mn-ea"/>
              <a:cs typeface="+mn-cs"/>
            </a:endParaRPr>
          </a:p>
          <a:p>
            <a:pPr marL="182880" marR="0" lvl="0" indent="-18288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latin typeface="MetricHPE"/>
                <a:ea typeface="+mn-ea"/>
                <a:cs typeface="+mn-cs"/>
              </a:rPr>
              <a:t>People leaders request feedback </a:t>
            </a:r>
            <a:r>
              <a:rPr kumimoji="0" lang="en-US" sz="1100" b="0" i="0" u="none" strike="noStrike" kern="1200" cap="none" spc="0" normalizeH="0" baseline="0" noProof="0" dirty="0">
                <a:ln>
                  <a:noFill/>
                </a:ln>
                <a:solidFill>
                  <a:schemeClr val="tx1"/>
                </a:solidFill>
                <a:effectLst/>
                <a:highlight>
                  <a:srgbClr val="FFFFFF"/>
                </a:highlight>
                <a:uLnTx/>
                <a:uFillTx/>
                <a:latin typeface="MetricHPE"/>
                <a:ea typeface="+mn-ea"/>
                <a:cs typeface="+mn-cs"/>
              </a:rPr>
              <a:t>on team members</a:t>
            </a:r>
            <a:endParaRPr kumimoji="0" lang="en-US" sz="1100" b="0" i="1" u="none" kern="1200" cap="none" spc="0" normalizeH="0" baseline="0" noProof="0" dirty="0">
              <a:ln>
                <a:noFill/>
              </a:ln>
              <a:solidFill>
                <a:schemeClr val="tx1"/>
              </a:solidFill>
              <a:effectLst/>
              <a:highlight>
                <a:srgbClr val="FFFFFF"/>
              </a:highlight>
              <a:uLnTx/>
              <a:uFillTx/>
              <a:latin typeface="MetricHPE"/>
              <a:ea typeface="+mn-ea"/>
              <a:cs typeface="+mn-cs"/>
            </a:endParaRPr>
          </a:p>
        </p:txBody>
      </p:sp>
      <p:sp>
        <p:nvSpPr>
          <p:cNvPr id="47" name="Rectangle 46">
            <a:extLst>
              <a:ext uri="{FF2B5EF4-FFF2-40B4-BE49-F238E27FC236}">
                <a16:creationId xmlns:a16="http://schemas.microsoft.com/office/drawing/2014/main" id="{703DD80B-B1C0-425A-9AD2-B2AE8B5BA5D8}"/>
              </a:ext>
            </a:extLst>
          </p:cNvPr>
          <p:cNvSpPr/>
          <p:nvPr/>
        </p:nvSpPr>
        <p:spPr bwMode="ltGray">
          <a:xfrm>
            <a:off x="9702669" y="4424899"/>
            <a:ext cx="2179502" cy="1798434"/>
          </a:xfrm>
          <a:prstGeom prst="rect">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91440" bIns="91440" rtlCol="0" anchor="ctr"/>
          <a:lstStyle/>
          <a:p>
            <a:pPr marL="182880" marR="0" lvl="0" indent="-18288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1100" dirty="0">
                <a:solidFill>
                  <a:prstClr val="black"/>
                </a:solidFill>
                <a:highlight>
                  <a:srgbClr val="FFFFFF"/>
                </a:highlight>
                <a:latin typeface="MetricHPE"/>
              </a:rPr>
              <a:t>B</a:t>
            </a:r>
            <a:r>
              <a:rPr kumimoji="0" lang="en-US" sz="1100" b="0" i="0" u="none" strike="noStrike" kern="1200" cap="none" spc="0" normalizeH="0" baseline="0" noProof="0" dirty="0">
                <a:ln>
                  <a:noFill/>
                </a:ln>
                <a:solidFill>
                  <a:prstClr val="black"/>
                </a:solidFill>
                <a:effectLst/>
                <a:highlight>
                  <a:srgbClr val="FFFFFF"/>
                </a:highlight>
                <a:uLnTx/>
                <a:uFillTx/>
                <a:latin typeface="MetricHPE"/>
                <a:ea typeface="+mn-ea"/>
                <a:cs typeface="+mn-cs"/>
              </a:rPr>
              <a:t>old </a:t>
            </a:r>
            <a:r>
              <a:rPr kumimoji="0" lang="en-US" sz="1100" b="0" i="0" u="none" strike="noStrike" kern="1200" cap="none" spc="0" normalizeH="0" baseline="0" noProof="0" dirty="0">
                <a:ln>
                  <a:noFill/>
                </a:ln>
                <a:solidFill>
                  <a:prstClr val="black"/>
                </a:solidFill>
                <a:effectLst/>
                <a:uLnTx/>
                <a:uFillTx/>
                <a:latin typeface="MetricHPE"/>
                <a:ea typeface="+mn-ea"/>
                <a:cs typeface="+mn-cs"/>
              </a:rPr>
              <a:t>goals closed in Workday for current </a:t>
            </a:r>
            <a:r>
              <a:rPr lang="en-US" sz="1100" dirty="0">
                <a:solidFill>
                  <a:prstClr val="black"/>
                </a:solidFill>
                <a:latin typeface="MetricHPE"/>
              </a:rPr>
              <a:t>fiscal </a:t>
            </a:r>
            <a:r>
              <a:rPr kumimoji="0" lang="en-US" sz="1100" b="0" i="0" u="none" strike="noStrike" kern="1200" cap="none" spc="0" normalizeH="0" baseline="0" noProof="0" dirty="0">
                <a:ln>
                  <a:noFill/>
                </a:ln>
                <a:solidFill>
                  <a:prstClr val="black"/>
                </a:solidFill>
                <a:effectLst/>
                <a:uLnTx/>
                <a:uFillTx/>
                <a:latin typeface="MetricHPE"/>
                <a:ea typeface="+mn-ea"/>
                <a:cs typeface="+mn-cs"/>
              </a:rPr>
              <a:t>year</a:t>
            </a:r>
          </a:p>
          <a:p>
            <a:pPr marL="182880" marR="0" lvl="0" indent="-18288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highlight>
                  <a:srgbClr val="FFFFFF"/>
                </a:highlight>
                <a:uLnTx/>
                <a:uFillTx/>
                <a:latin typeface="MetricHPE"/>
                <a:ea typeface="+mn-ea"/>
                <a:cs typeface="+mn-cs"/>
              </a:rPr>
              <a:t>Feedback given and received</a:t>
            </a:r>
          </a:p>
          <a:p>
            <a:pPr marL="182880" marR="0" lvl="0" indent="-18288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chemeClr val="tx1"/>
                </a:solidFill>
                <a:effectLst/>
                <a:uLnTx/>
                <a:uFillTx/>
                <a:latin typeface="MetricHPE"/>
                <a:ea typeface="+mn-ea"/>
                <a:cs typeface="+mn-cs"/>
              </a:rPr>
              <a:t>T</a:t>
            </a:r>
            <a:r>
              <a:rPr lang="en-US" sz="1100" dirty="0" err="1">
                <a:solidFill>
                  <a:schemeClr val="tx1"/>
                </a:solidFill>
                <a:latin typeface="MetricHPE"/>
              </a:rPr>
              <a:t>eam</a:t>
            </a:r>
            <a:r>
              <a:rPr lang="en-US" sz="1100" dirty="0">
                <a:solidFill>
                  <a:schemeClr val="tx1"/>
                </a:solidFill>
                <a:latin typeface="MetricHPE"/>
              </a:rPr>
              <a:t> members are prepared to complete their self-evaluation in Workday</a:t>
            </a:r>
          </a:p>
        </p:txBody>
      </p:sp>
      <p:grpSp>
        <p:nvGrpSpPr>
          <p:cNvPr id="55" name="Group 54">
            <a:extLst>
              <a:ext uri="{FF2B5EF4-FFF2-40B4-BE49-F238E27FC236}">
                <a16:creationId xmlns:a16="http://schemas.microsoft.com/office/drawing/2014/main" id="{94D43573-3A7D-46A1-B3CE-C800B879B652}"/>
              </a:ext>
            </a:extLst>
          </p:cNvPr>
          <p:cNvGrpSpPr/>
          <p:nvPr/>
        </p:nvGrpSpPr>
        <p:grpSpPr>
          <a:xfrm>
            <a:off x="5017033" y="1056424"/>
            <a:ext cx="2189802" cy="1499550"/>
            <a:chOff x="423283" y="1456634"/>
            <a:chExt cx="3455296" cy="1092262"/>
          </a:xfrm>
        </p:grpSpPr>
        <p:sp>
          <p:nvSpPr>
            <p:cNvPr id="56" name="Rectangle 55">
              <a:extLst>
                <a:ext uri="{FF2B5EF4-FFF2-40B4-BE49-F238E27FC236}">
                  <a16:creationId xmlns:a16="http://schemas.microsoft.com/office/drawing/2014/main" id="{F78DDB5B-61D7-44E5-9477-E7FF88460E48}"/>
                </a:ext>
              </a:extLst>
            </p:cNvPr>
            <p:cNvSpPr/>
            <p:nvPr/>
          </p:nvSpPr>
          <p:spPr bwMode="ltGray">
            <a:xfrm>
              <a:off x="423283" y="1725936"/>
              <a:ext cx="3455296" cy="82296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bIns="91440" rtlCol="0" anchor="ctr"/>
            <a:lstStyle/>
            <a:p>
              <a:pPr>
                <a:defRPr/>
              </a:pPr>
              <a:r>
                <a:rPr kumimoji="0" lang="en-GB" sz="1100" b="0" i="0" u="none" strike="noStrike" kern="1200" cap="none" spc="0" normalizeH="0" baseline="0" noProof="0" dirty="0">
                  <a:ln>
                    <a:noFill/>
                  </a:ln>
                  <a:solidFill>
                    <a:prstClr val="black"/>
                  </a:solidFill>
                  <a:effectLst/>
                  <a:uLnTx/>
                  <a:uFillTx/>
                  <a:latin typeface="MetricHPE"/>
                  <a:ea typeface="+mn-ea"/>
                  <a:cs typeface="+mn-cs"/>
                </a:rPr>
                <a:t>Connect with team members on their career aspirations including </a:t>
              </a:r>
              <a:r>
                <a:rPr kumimoji="0" lang="en-GB" sz="1100" b="0" i="0" u="none" kern="1200" cap="none" spc="0" normalizeH="0" baseline="0" noProof="0" dirty="0">
                  <a:ln>
                    <a:noFill/>
                  </a:ln>
                  <a:solidFill>
                    <a:prstClr val="black"/>
                  </a:solidFill>
                  <a:effectLst/>
                  <a:uLnTx/>
                  <a:uFillTx/>
                  <a:latin typeface="MetricHPE"/>
                  <a:ea typeface="+mn-ea"/>
                  <a:cs typeface="+mn-cs"/>
                </a:rPr>
                <a:t>career </a:t>
              </a:r>
              <a:r>
                <a:rPr kumimoji="0" lang="en-GB" sz="1100" b="0" i="0" u="none" strike="noStrike" kern="1200" cap="none" spc="0" normalizeH="0" baseline="0" noProof="0" dirty="0">
                  <a:ln>
                    <a:noFill/>
                  </a:ln>
                  <a:solidFill>
                    <a:prstClr val="black"/>
                  </a:solidFill>
                  <a:effectLst/>
                  <a:uLnTx/>
                  <a:uFillTx/>
                  <a:latin typeface="MetricHPE"/>
                  <a:ea typeface="+mn-ea"/>
                  <a:cs typeface="+mn-cs"/>
                </a:rPr>
                <a:t>goals, feedback, availability for new roles, current skills, and available opportunities. </a:t>
              </a:r>
              <a:endParaRPr kumimoji="0" lang="en-US" sz="1100" b="0" i="1" u="none" strike="noStrike" kern="1200" cap="none" spc="0" normalizeH="0" baseline="0" noProof="0" dirty="0">
                <a:ln>
                  <a:noFill/>
                </a:ln>
                <a:solidFill>
                  <a:prstClr val="black"/>
                </a:solidFill>
                <a:effectLst/>
                <a:highlight>
                  <a:srgbClr val="FFFF00"/>
                </a:highlight>
                <a:uLnTx/>
                <a:uFillTx/>
                <a:latin typeface="MetricHPE"/>
                <a:ea typeface="+mn-ea"/>
                <a:cs typeface="+mn-cs"/>
              </a:endParaRPr>
            </a:p>
          </p:txBody>
        </p:sp>
        <p:sp>
          <p:nvSpPr>
            <p:cNvPr id="57" name="Rectangle 56">
              <a:extLst>
                <a:ext uri="{FF2B5EF4-FFF2-40B4-BE49-F238E27FC236}">
                  <a16:creationId xmlns:a16="http://schemas.microsoft.com/office/drawing/2014/main" id="{B7705F85-D861-436D-B6ED-120F821BBC50}"/>
                </a:ext>
              </a:extLst>
            </p:cNvPr>
            <p:cNvSpPr/>
            <p:nvPr/>
          </p:nvSpPr>
          <p:spPr bwMode="ltGray">
            <a:xfrm>
              <a:off x="423288" y="1456634"/>
              <a:ext cx="3455291" cy="255406"/>
            </a:xfrm>
            <a:prstGeom prst="rect">
              <a:avLst/>
            </a:prstGeom>
            <a:solidFill>
              <a:schemeClr val="accent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91440" bIns="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prstClr val="white"/>
                  </a:solidFill>
                  <a:latin typeface="MetricHPE Semibold" panose="020B0703030202060203" pitchFamily="34" charset="0"/>
                </a:rPr>
                <a:t>Career Planning</a:t>
              </a:r>
              <a:endParaRPr kumimoji="0" lang="en-US" sz="1400" b="0" i="0" u="none" strike="noStrike" kern="1200" cap="none" spc="0" normalizeH="0" baseline="0" noProof="0" dirty="0">
                <a:ln>
                  <a:noFill/>
                </a:ln>
                <a:solidFill>
                  <a:prstClr val="white"/>
                </a:solidFill>
                <a:effectLst/>
                <a:uLnTx/>
                <a:uFillTx/>
                <a:latin typeface="MetricHPE Semibold" panose="020B0703030202060203"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MetricHPE"/>
                  <a:ea typeface="+mn-ea"/>
                  <a:cs typeface="+mn-cs"/>
                </a:rPr>
                <a:t>March 9 – April 15</a:t>
              </a:r>
              <a:endParaRPr kumimoji="0" lang="en-GB" sz="1200" b="0" i="0" u="none" strike="noStrike" kern="1200" cap="none" spc="0" normalizeH="0" baseline="0" noProof="0" dirty="0">
                <a:ln>
                  <a:noFill/>
                </a:ln>
                <a:solidFill>
                  <a:prstClr val="white"/>
                </a:solidFill>
                <a:effectLst/>
                <a:uLnTx/>
                <a:uFillTx/>
                <a:latin typeface="MetricHPE"/>
                <a:ea typeface="+mn-ea"/>
                <a:cs typeface="+mn-cs"/>
              </a:endParaRPr>
            </a:p>
          </p:txBody>
        </p:sp>
      </p:grpSp>
      <p:sp>
        <p:nvSpPr>
          <p:cNvPr id="59" name="Rectangle 58">
            <a:extLst>
              <a:ext uri="{FF2B5EF4-FFF2-40B4-BE49-F238E27FC236}">
                <a16:creationId xmlns:a16="http://schemas.microsoft.com/office/drawing/2014/main" id="{DAC603B8-D4DD-44CE-BB0F-4534A06C63A4}"/>
              </a:ext>
            </a:extLst>
          </p:cNvPr>
          <p:cNvSpPr/>
          <p:nvPr/>
        </p:nvSpPr>
        <p:spPr bwMode="ltGray">
          <a:xfrm>
            <a:off x="5027333" y="2685876"/>
            <a:ext cx="2179502" cy="1640834"/>
          </a:xfrm>
          <a:prstGeom prst="rect">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91440" bIns="91440" rtlCol="0" anchor="ctr"/>
          <a:lstStyle/>
          <a:p>
            <a:pPr marL="182880" indent="-182880">
              <a:spcBef>
                <a:spcPts val="200"/>
              </a:spcBef>
              <a:buFont typeface="Arial" panose="020B0604020202020204" pitchFamily="34" charset="0"/>
              <a:buChar char="•"/>
              <a:defRPr/>
            </a:pPr>
            <a:r>
              <a:rPr kumimoji="0" lang="en-US" sz="1100" b="0" i="0" u="none" strike="noStrike" kern="1200" cap="none" spc="0" normalizeH="0" baseline="0" noProof="0" dirty="0">
                <a:ln>
                  <a:noFill/>
                </a:ln>
                <a:solidFill>
                  <a:schemeClr val="tx1"/>
                </a:solidFill>
                <a:effectLst/>
                <a:highlight>
                  <a:srgbClr val="FFFFFF"/>
                </a:highlight>
                <a:uLnTx/>
                <a:uFillTx/>
                <a:latin typeface="MetricHPE"/>
                <a:ea typeface="+mn-ea"/>
                <a:cs typeface="+mn-cs"/>
              </a:rPr>
              <a:t>Team </a:t>
            </a:r>
            <a:r>
              <a:rPr lang="en-US" sz="1100" dirty="0">
                <a:solidFill>
                  <a:schemeClr val="tx1"/>
                </a:solidFill>
                <a:latin typeface="MetricHPE"/>
              </a:rPr>
              <a:t>members </a:t>
            </a:r>
            <a:r>
              <a:rPr kumimoji="0" lang="en-US" sz="1100" b="0" i="0" u="none" strike="noStrike" kern="1200" cap="none" spc="0" normalizeH="0" baseline="0" noProof="0" dirty="0">
                <a:ln>
                  <a:noFill/>
                </a:ln>
                <a:solidFill>
                  <a:schemeClr val="tx1"/>
                </a:solidFill>
                <a:effectLst/>
                <a:uLnTx/>
                <a:uFillTx/>
                <a:latin typeface="MetricHPE"/>
                <a:ea typeface="+mn-ea"/>
                <a:cs typeface="+mn-cs"/>
              </a:rPr>
              <a:t>complete career </a:t>
            </a:r>
            <a:r>
              <a:rPr lang="en-US" sz="1100" dirty="0">
                <a:solidFill>
                  <a:schemeClr val="tx1"/>
                </a:solidFill>
                <a:latin typeface="MetricHPE"/>
              </a:rPr>
              <a:t>profile and ensure that their skills are correctly represented. </a:t>
            </a:r>
            <a:endParaRPr lang="en-US" sz="1100" dirty="0">
              <a:solidFill>
                <a:schemeClr val="tx1"/>
              </a:solidFill>
            </a:endParaRPr>
          </a:p>
          <a:p>
            <a:pPr marL="182880" marR="0" lvl="0" indent="-18288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highlight>
                  <a:srgbClr val="FFFFFF"/>
                </a:highlight>
                <a:uLnTx/>
                <a:uFillTx/>
                <a:latin typeface="MetricHPE"/>
                <a:ea typeface="+mn-ea"/>
                <a:cs typeface="+mn-cs"/>
              </a:rPr>
              <a:t>Team </a:t>
            </a:r>
            <a:r>
              <a:rPr kumimoji="0" lang="en-US" sz="1100" b="0" i="0" u="none" strike="noStrike" kern="1200" cap="none" spc="0" normalizeH="0" baseline="0" noProof="0" dirty="0">
                <a:ln>
                  <a:noFill/>
                </a:ln>
                <a:solidFill>
                  <a:prstClr val="black"/>
                </a:solidFill>
                <a:effectLst/>
                <a:uLnTx/>
                <a:uFillTx/>
                <a:latin typeface="MetricHPE"/>
                <a:ea typeface="+mn-ea"/>
                <a:cs typeface="+mn-cs"/>
              </a:rPr>
              <a:t>members update bold goals and get and give feedback</a:t>
            </a:r>
          </a:p>
          <a:p>
            <a:pPr marL="182880" marR="0" lvl="0" indent="-18288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highlight>
                  <a:srgbClr val="FFFFFF"/>
                </a:highlight>
                <a:uLnTx/>
                <a:uFillTx/>
                <a:latin typeface="MetricHPE"/>
                <a:ea typeface="+mn-ea"/>
                <a:cs typeface="+mn-cs"/>
              </a:rPr>
              <a:t>Team members acknowledge having the conversation and provide feedback on quality</a:t>
            </a:r>
          </a:p>
        </p:txBody>
      </p:sp>
      <p:sp>
        <p:nvSpPr>
          <p:cNvPr id="61" name="Rectangle 60">
            <a:extLst>
              <a:ext uri="{FF2B5EF4-FFF2-40B4-BE49-F238E27FC236}">
                <a16:creationId xmlns:a16="http://schemas.microsoft.com/office/drawing/2014/main" id="{DAE16A7F-F1C7-42F3-B467-A869B965C243}"/>
              </a:ext>
            </a:extLst>
          </p:cNvPr>
          <p:cNvSpPr/>
          <p:nvPr/>
        </p:nvSpPr>
        <p:spPr bwMode="ltGray">
          <a:xfrm>
            <a:off x="5017033" y="4423143"/>
            <a:ext cx="2179502" cy="1787265"/>
          </a:xfrm>
          <a:prstGeom prst="rect">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91440" bIns="91440" rtlCol="0" anchor="ctr"/>
          <a:lstStyle/>
          <a:p>
            <a:pPr marL="182880" marR="0" lvl="0" indent="-18288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highlight>
                  <a:srgbClr val="FFFFFF"/>
                </a:highlight>
                <a:uLnTx/>
                <a:uFillTx/>
                <a:latin typeface="MetricHPE"/>
                <a:ea typeface="+mn-ea"/>
                <a:cs typeface="+mn-cs"/>
              </a:rPr>
              <a:t>Career profiles updated in Workday</a:t>
            </a:r>
          </a:p>
          <a:p>
            <a:pPr marL="182880" indent="-182880">
              <a:spcBef>
                <a:spcPts val="200"/>
              </a:spcBef>
              <a:buFont typeface="Arial" panose="020B0604020202020204" pitchFamily="34" charset="0"/>
              <a:buChar char="•"/>
              <a:defRPr/>
            </a:pPr>
            <a:r>
              <a:rPr lang="en-US" sz="1100">
                <a:solidFill>
                  <a:prstClr val="black"/>
                </a:solidFill>
                <a:highlight>
                  <a:srgbClr val="FFFFFF"/>
                </a:highlight>
                <a:latin typeface="MetricHPE"/>
              </a:rPr>
              <a:t>Alignment on team member </a:t>
            </a:r>
            <a:r>
              <a:rPr lang="en-US" sz="1100">
                <a:solidFill>
                  <a:prstClr val="black"/>
                </a:solidFill>
                <a:latin typeface="MetricHPE"/>
              </a:rPr>
              <a:t>career </a:t>
            </a:r>
            <a:r>
              <a:rPr lang="en-US" sz="1100">
                <a:solidFill>
                  <a:prstClr val="black"/>
                </a:solidFill>
                <a:highlight>
                  <a:srgbClr val="FFFFFF"/>
                </a:highlight>
                <a:latin typeface="MetricHPE"/>
              </a:rPr>
              <a:t>goals, availability, skills, and next steps</a:t>
            </a:r>
            <a:endParaRPr kumimoji="0" lang="en-US" sz="1100" b="0" i="0" u="none" strike="noStrike" kern="1200" cap="none" spc="0" normalizeH="0" baseline="0" noProof="0">
              <a:ln>
                <a:noFill/>
              </a:ln>
              <a:solidFill>
                <a:prstClr val="black"/>
              </a:solidFill>
              <a:effectLst/>
              <a:highlight>
                <a:srgbClr val="FFFFFF"/>
              </a:highlight>
              <a:uLnTx/>
              <a:uFillTx/>
              <a:latin typeface="MetricHPE"/>
              <a:ea typeface="+mn-ea"/>
              <a:cs typeface="+mn-cs"/>
            </a:endParaRPr>
          </a:p>
          <a:p>
            <a:pPr marL="182880" marR="0" lvl="0" indent="-18288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US" sz="1100">
                <a:solidFill>
                  <a:prstClr val="black"/>
                </a:solidFill>
                <a:highlight>
                  <a:srgbClr val="FFFFFF"/>
                </a:highlight>
                <a:latin typeface="MetricHPE"/>
              </a:rPr>
              <a:t>B</a:t>
            </a:r>
            <a:r>
              <a:rPr kumimoji="0" lang="en-US" sz="1100" b="0" i="0" u="none" strike="noStrike" kern="1200" cap="none" spc="0" normalizeH="0" baseline="0" noProof="0">
                <a:ln>
                  <a:noFill/>
                </a:ln>
                <a:solidFill>
                  <a:prstClr val="black"/>
                </a:solidFill>
                <a:effectLst/>
                <a:highlight>
                  <a:srgbClr val="FFFFFF"/>
                </a:highlight>
                <a:uLnTx/>
                <a:uFillTx/>
                <a:latin typeface="MetricHPE"/>
                <a:ea typeface="+mn-ea"/>
                <a:cs typeface="+mn-cs"/>
              </a:rPr>
              <a:t>old goals updated in Workday</a:t>
            </a:r>
          </a:p>
          <a:p>
            <a:pPr marL="182880" marR="0" lvl="0" indent="-18288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highlight>
                  <a:srgbClr val="FFFFFF"/>
                </a:highlight>
                <a:uLnTx/>
                <a:uFillTx/>
                <a:latin typeface="MetricHPE"/>
                <a:ea typeface="+mn-ea"/>
                <a:cs typeface="+mn-cs"/>
              </a:rPr>
              <a:t>Feedback given and received</a:t>
            </a:r>
          </a:p>
        </p:txBody>
      </p:sp>
      <p:grpSp>
        <p:nvGrpSpPr>
          <p:cNvPr id="62" name="Group 61">
            <a:extLst>
              <a:ext uri="{FF2B5EF4-FFF2-40B4-BE49-F238E27FC236}">
                <a16:creationId xmlns:a16="http://schemas.microsoft.com/office/drawing/2014/main" id="{3D7B3D65-FBC6-4A9D-9ADA-390D1108FBC5}"/>
              </a:ext>
            </a:extLst>
          </p:cNvPr>
          <p:cNvGrpSpPr/>
          <p:nvPr/>
        </p:nvGrpSpPr>
        <p:grpSpPr>
          <a:xfrm>
            <a:off x="7369215" y="1056424"/>
            <a:ext cx="2189802" cy="1499550"/>
            <a:chOff x="423283" y="1456634"/>
            <a:chExt cx="3291844" cy="1092262"/>
          </a:xfrm>
        </p:grpSpPr>
        <p:sp>
          <p:nvSpPr>
            <p:cNvPr id="63" name="Rectangle 62">
              <a:extLst>
                <a:ext uri="{FF2B5EF4-FFF2-40B4-BE49-F238E27FC236}">
                  <a16:creationId xmlns:a16="http://schemas.microsoft.com/office/drawing/2014/main" id="{26D292BA-1010-4481-8D56-277A26858279}"/>
                </a:ext>
              </a:extLst>
            </p:cNvPr>
            <p:cNvSpPr/>
            <p:nvPr/>
          </p:nvSpPr>
          <p:spPr bwMode="ltGray">
            <a:xfrm>
              <a:off x="423283" y="1725936"/>
              <a:ext cx="3291840" cy="822960"/>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prstClr val="black"/>
                  </a:solidFill>
                  <a:effectLst/>
                  <a:uLnTx/>
                  <a:uFillTx/>
                  <a:latin typeface="MetricHPE"/>
                  <a:ea typeface="+mn-ea"/>
                  <a:cs typeface="+mn-cs"/>
                </a:rPr>
                <a:t>Connect with team member on their development plan.  </a:t>
              </a:r>
              <a:r>
                <a:rPr lang="en-GB" sz="1100" dirty="0">
                  <a:solidFill>
                    <a:prstClr val="black"/>
                  </a:solidFill>
                  <a:latin typeface="MetricHPE"/>
                </a:rPr>
                <a:t>Address </a:t>
              </a:r>
              <a:r>
                <a:rPr kumimoji="0" lang="en-GB" sz="1100" b="0" i="0" u="none" strike="noStrike" kern="1200" cap="none" spc="0" normalizeH="0" baseline="0" noProof="0" dirty="0">
                  <a:ln>
                    <a:noFill/>
                  </a:ln>
                  <a:solidFill>
                    <a:prstClr val="black"/>
                  </a:solidFill>
                  <a:effectLst/>
                  <a:uLnTx/>
                  <a:uFillTx/>
                  <a:latin typeface="MetricHPE"/>
                  <a:ea typeface="+mn-ea"/>
                  <a:cs typeface="+mn-cs"/>
                </a:rPr>
                <a:t>prioritized skills through experience, exposure, and educational opportunities</a:t>
              </a:r>
            </a:p>
          </p:txBody>
        </p:sp>
        <p:sp>
          <p:nvSpPr>
            <p:cNvPr id="64" name="Rectangle 63">
              <a:extLst>
                <a:ext uri="{FF2B5EF4-FFF2-40B4-BE49-F238E27FC236}">
                  <a16:creationId xmlns:a16="http://schemas.microsoft.com/office/drawing/2014/main" id="{CBBD5ADF-227D-4761-B7E8-B57E7BC4ED64}"/>
                </a:ext>
              </a:extLst>
            </p:cNvPr>
            <p:cNvSpPr/>
            <p:nvPr/>
          </p:nvSpPr>
          <p:spPr bwMode="ltGray">
            <a:xfrm>
              <a:off x="423288" y="1456634"/>
              <a:ext cx="3291839" cy="255406"/>
            </a:xfrm>
            <a:prstGeom prst="rect">
              <a:avLst/>
            </a:prstGeom>
            <a:solidFill>
              <a:schemeClr val="accent2"/>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tIns="91440" bIns="0" rtlCol="0" anchor="b"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etricHPE Semibold" panose="020B0703030202060203" pitchFamily="34" charset="0"/>
                </a:rPr>
                <a:t>Development Planning</a:t>
              </a:r>
              <a:endParaRPr kumimoji="0" lang="en-US" sz="1400" b="0" i="0" u="none" strike="noStrike" kern="1200" cap="none" spc="0" normalizeH="0" baseline="0" noProof="0" dirty="0">
                <a:ln>
                  <a:noFill/>
                </a:ln>
                <a:solidFill>
                  <a:schemeClr val="tx1"/>
                </a:solidFill>
                <a:effectLst/>
                <a:uLnTx/>
                <a:uFillTx/>
                <a:latin typeface="MetricHPE Semibold" panose="020B0703030202060203" pitchFamily="34"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etricHPE"/>
                  <a:ea typeface="+mn-ea"/>
                  <a:cs typeface="+mn-cs"/>
                </a:rPr>
                <a:t>June – July</a:t>
              </a:r>
              <a:endParaRPr kumimoji="0" lang="en-GB" sz="1200" b="0" i="0" u="none" strike="noStrike" kern="1200" cap="none" spc="0" normalizeH="0" baseline="0" noProof="0" dirty="0">
                <a:ln>
                  <a:noFill/>
                </a:ln>
                <a:solidFill>
                  <a:schemeClr val="tx1"/>
                </a:solidFill>
                <a:effectLst/>
                <a:uLnTx/>
                <a:uFillTx/>
                <a:latin typeface="MetricHPE"/>
                <a:ea typeface="+mn-ea"/>
                <a:cs typeface="+mn-cs"/>
              </a:endParaRPr>
            </a:p>
          </p:txBody>
        </p:sp>
      </p:grpSp>
      <p:sp>
        <p:nvSpPr>
          <p:cNvPr id="66" name="Rectangle 65">
            <a:extLst>
              <a:ext uri="{FF2B5EF4-FFF2-40B4-BE49-F238E27FC236}">
                <a16:creationId xmlns:a16="http://schemas.microsoft.com/office/drawing/2014/main" id="{3183CFA2-60C2-4593-A7A2-128EC89D2552}"/>
              </a:ext>
            </a:extLst>
          </p:cNvPr>
          <p:cNvSpPr/>
          <p:nvPr/>
        </p:nvSpPr>
        <p:spPr bwMode="ltGray">
          <a:xfrm>
            <a:off x="7369215" y="2685876"/>
            <a:ext cx="2179502" cy="1640836"/>
          </a:xfrm>
          <a:prstGeom prst="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91440" bIns="91440" rtlCol="0" anchor="ctr"/>
          <a:lstStyle/>
          <a:p>
            <a:pPr marL="182880" indent="-182880">
              <a:spcBef>
                <a:spcPts val="200"/>
              </a:spcBef>
              <a:buFont typeface="Arial" panose="020B0604020202020204" pitchFamily="34" charset="0"/>
              <a:buChar char="•"/>
              <a:defRPr/>
            </a:pPr>
            <a:r>
              <a:rPr kumimoji="0" lang="en-US" sz="1100" b="0" i="0" u="none" strike="noStrike" kern="1200" cap="none" spc="0" normalizeH="0" baseline="0" noProof="0" dirty="0">
                <a:ln>
                  <a:noFill/>
                </a:ln>
                <a:solidFill>
                  <a:schemeClr val="tx1"/>
                </a:solidFill>
                <a:effectLst/>
                <a:highlight>
                  <a:srgbClr val="FFFFFF"/>
                </a:highlight>
                <a:uLnTx/>
                <a:uFillTx/>
                <a:latin typeface="MetricHPE"/>
                <a:ea typeface="+mn-ea"/>
                <a:cs typeface="+mn-cs"/>
              </a:rPr>
              <a:t>Team members complete </a:t>
            </a:r>
            <a:r>
              <a:rPr kumimoji="0" lang="en-US" sz="1100" b="0" i="0" u="none" strike="noStrike" kern="1200" cap="none" spc="0" normalizeH="0" baseline="0" noProof="0" dirty="0">
                <a:ln>
                  <a:noFill/>
                </a:ln>
                <a:solidFill>
                  <a:schemeClr val="tx1"/>
                </a:solidFill>
                <a:effectLst/>
                <a:uLnTx/>
                <a:uFillTx/>
                <a:latin typeface="MetricHPE"/>
                <a:ea typeface="+mn-ea"/>
                <a:cs typeface="+mn-cs"/>
              </a:rPr>
              <a:t>development plan</a:t>
            </a:r>
            <a:r>
              <a:rPr lang="en-US" sz="1100" dirty="0">
                <a:solidFill>
                  <a:schemeClr val="tx1"/>
                </a:solidFill>
                <a:latin typeface="MetricHPE"/>
              </a:rPr>
              <a:t> and understand what skills need to be developed</a:t>
            </a:r>
            <a:endParaRPr lang="en-US" sz="1100" b="0" i="0" u="none" strike="noStrike" kern="1200" cap="none" spc="0" normalizeH="0" baseline="0" noProof="0" dirty="0">
              <a:ln>
                <a:noFill/>
              </a:ln>
              <a:solidFill>
                <a:schemeClr val="tx1"/>
              </a:solidFill>
              <a:effectLst/>
              <a:uLnTx/>
              <a:uFillTx/>
              <a:latin typeface="MetricHPE"/>
            </a:endParaRPr>
          </a:p>
          <a:p>
            <a:pPr marL="182880" marR="0" lvl="0" indent="-18288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uLnTx/>
                <a:uFillTx/>
                <a:latin typeface="MetricHPE"/>
                <a:ea typeface="+mn-ea"/>
                <a:cs typeface="+mn-cs"/>
              </a:rPr>
              <a:t>Team members update bold goals and get and give feedback</a:t>
            </a:r>
          </a:p>
          <a:p>
            <a:pPr marL="182880" marR="0" lvl="0" indent="-18288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black"/>
                </a:solidFill>
                <a:effectLst/>
                <a:highlight>
                  <a:srgbClr val="FFFFFF"/>
                </a:highlight>
                <a:uLnTx/>
                <a:uFillTx/>
                <a:latin typeface="MetricHPE"/>
                <a:ea typeface="+mn-ea"/>
                <a:cs typeface="+mn-cs"/>
              </a:rPr>
              <a:t>Team members acknowledge having the conversation and provide feedback on quality</a:t>
            </a:r>
            <a:endParaRPr kumimoji="0" lang="en-US" sz="1100" b="0" i="1" u="none" strike="noStrike" kern="1200" cap="none" spc="0" normalizeH="0" baseline="0" noProof="0" dirty="0">
              <a:ln>
                <a:noFill/>
              </a:ln>
              <a:solidFill>
                <a:prstClr val="black"/>
              </a:solidFill>
              <a:effectLst/>
              <a:highlight>
                <a:srgbClr val="FFFFFF"/>
              </a:highlight>
              <a:uLnTx/>
              <a:uFillTx/>
              <a:latin typeface="MetricHPE"/>
              <a:ea typeface="+mn-ea"/>
              <a:cs typeface="+mn-cs"/>
            </a:endParaRPr>
          </a:p>
        </p:txBody>
      </p:sp>
      <p:sp>
        <p:nvSpPr>
          <p:cNvPr id="68" name="Rectangle 67">
            <a:extLst>
              <a:ext uri="{FF2B5EF4-FFF2-40B4-BE49-F238E27FC236}">
                <a16:creationId xmlns:a16="http://schemas.microsoft.com/office/drawing/2014/main" id="{F33E7585-8F77-4FA3-AFA4-B557E7B1E428}"/>
              </a:ext>
            </a:extLst>
          </p:cNvPr>
          <p:cNvSpPr/>
          <p:nvPr/>
        </p:nvSpPr>
        <p:spPr bwMode="ltGray">
          <a:xfrm>
            <a:off x="7348615" y="4424899"/>
            <a:ext cx="2179502" cy="1798434"/>
          </a:xfrm>
          <a:prstGeom prst="rect">
            <a:avLst/>
          </a:prstGeom>
          <a:solidFill>
            <a:schemeClr val="bg1"/>
          </a:solid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137160" tIns="91440" rIns="91440" bIns="91440" rtlCol="0" anchor="ctr"/>
          <a:lstStyle/>
          <a:p>
            <a:pPr marL="182880" marR="0" lvl="0" indent="-18288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highlight>
                  <a:srgbClr val="FFFFFF"/>
                </a:highlight>
                <a:uLnTx/>
                <a:uFillTx/>
                <a:latin typeface="MetricHPE"/>
                <a:ea typeface="+mn-ea"/>
                <a:cs typeface="+mn-cs"/>
              </a:rPr>
              <a:t>Development plans updated in Workday</a:t>
            </a:r>
          </a:p>
          <a:p>
            <a:pPr marL="182880" indent="-182880">
              <a:spcBef>
                <a:spcPts val="200"/>
              </a:spcBef>
              <a:buFont typeface="Arial" panose="020B0604020202020204" pitchFamily="34" charset="0"/>
              <a:buChar char="•"/>
              <a:defRPr/>
            </a:pPr>
            <a:r>
              <a:rPr kumimoji="0" lang="en-US" sz="1100" b="0" i="0" u="none" strike="noStrike" kern="1200" cap="none" spc="0" normalizeH="0" baseline="0" noProof="0">
                <a:ln>
                  <a:noFill/>
                </a:ln>
                <a:solidFill>
                  <a:prstClr val="black"/>
                </a:solidFill>
                <a:effectLst/>
                <a:highlight>
                  <a:srgbClr val="FFFFFF"/>
                </a:highlight>
                <a:uLnTx/>
                <a:uFillTx/>
                <a:latin typeface="MetricHPE"/>
                <a:ea typeface="+mn-ea"/>
                <a:cs typeface="+mn-cs"/>
              </a:rPr>
              <a:t>Alignment on team member development priorities and next steps</a:t>
            </a:r>
          </a:p>
          <a:p>
            <a:pPr marL="182880" marR="0" lvl="0" indent="-18288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highlight>
                  <a:srgbClr val="FFFFFF"/>
                </a:highlight>
                <a:uLnTx/>
                <a:uFillTx/>
                <a:latin typeface="MetricHPE"/>
                <a:ea typeface="+mn-ea"/>
                <a:cs typeface="+mn-cs"/>
              </a:rPr>
              <a:t> </a:t>
            </a:r>
            <a:r>
              <a:rPr lang="en-US" sz="1100">
                <a:solidFill>
                  <a:prstClr val="black"/>
                </a:solidFill>
                <a:highlight>
                  <a:srgbClr val="FFFFFF"/>
                </a:highlight>
                <a:latin typeface="MetricHPE"/>
              </a:rPr>
              <a:t>B</a:t>
            </a:r>
            <a:r>
              <a:rPr kumimoji="0" lang="en-US" sz="1100" b="0" i="0" u="none" strike="noStrike" kern="1200" cap="none" spc="0" normalizeH="0" baseline="0" noProof="0">
                <a:ln>
                  <a:noFill/>
                </a:ln>
                <a:solidFill>
                  <a:prstClr val="black"/>
                </a:solidFill>
                <a:effectLst/>
                <a:highlight>
                  <a:srgbClr val="FFFFFF"/>
                </a:highlight>
                <a:uLnTx/>
                <a:uFillTx/>
                <a:latin typeface="MetricHPE"/>
                <a:ea typeface="+mn-ea"/>
                <a:cs typeface="+mn-cs"/>
              </a:rPr>
              <a:t>old goals updated in Workday</a:t>
            </a:r>
          </a:p>
          <a:p>
            <a:pPr marL="182880" marR="0" lvl="0" indent="-18288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highlight>
                  <a:srgbClr val="FFFFFF"/>
                </a:highlight>
                <a:uLnTx/>
                <a:uFillTx/>
                <a:latin typeface="MetricHPE"/>
                <a:ea typeface="+mn-ea"/>
                <a:cs typeface="+mn-cs"/>
              </a:rPr>
              <a:t>Feedback given and received</a:t>
            </a:r>
          </a:p>
        </p:txBody>
      </p:sp>
      <p:sp>
        <p:nvSpPr>
          <p:cNvPr id="5" name="Rectangle 4">
            <a:extLst>
              <a:ext uri="{FF2B5EF4-FFF2-40B4-BE49-F238E27FC236}">
                <a16:creationId xmlns:a16="http://schemas.microsoft.com/office/drawing/2014/main" id="{66C423B8-3F67-454D-B863-31DB520EF155}"/>
              </a:ext>
            </a:extLst>
          </p:cNvPr>
          <p:cNvSpPr/>
          <p:nvPr/>
        </p:nvSpPr>
        <p:spPr bwMode="ltGray">
          <a:xfrm>
            <a:off x="105532" y="2620685"/>
            <a:ext cx="360421" cy="1658838"/>
          </a:xfrm>
          <a:prstGeom prst="rect">
            <a:avLst/>
          </a:prstGeom>
          <a:solidFill>
            <a:schemeClr val="bg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sz="2000">
                <a:solidFill>
                  <a:schemeClr val="bg1"/>
                </a:solidFill>
              </a:rPr>
              <a:t>EXPECTATION</a:t>
            </a:r>
          </a:p>
        </p:txBody>
      </p:sp>
      <p:sp>
        <p:nvSpPr>
          <p:cNvPr id="69" name="Rectangle 68">
            <a:extLst>
              <a:ext uri="{FF2B5EF4-FFF2-40B4-BE49-F238E27FC236}">
                <a16:creationId xmlns:a16="http://schemas.microsoft.com/office/drawing/2014/main" id="{A8F92B23-F642-4D78-AA72-8484E1A02060}"/>
              </a:ext>
            </a:extLst>
          </p:cNvPr>
          <p:cNvSpPr/>
          <p:nvPr/>
        </p:nvSpPr>
        <p:spPr bwMode="ltGray">
          <a:xfrm>
            <a:off x="105532" y="4420940"/>
            <a:ext cx="360421" cy="1725154"/>
          </a:xfrm>
          <a:prstGeom prst="rect">
            <a:avLst/>
          </a:prstGeom>
          <a:solidFill>
            <a:schemeClr val="bg2"/>
          </a:solidFill>
          <a:ln w="571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vert="vert270" tIns="91440" bIns="91440" rtlCol="0" anchor="ctr"/>
          <a:lstStyle/>
          <a:p>
            <a:pPr algn="ctr"/>
            <a:r>
              <a:rPr lang="en-US" sz="2000">
                <a:solidFill>
                  <a:schemeClr val="bg1"/>
                </a:solidFill>
              </a:rPr>
              <a:t>OUTCOME</a:t>
            </a:r>
          </a:p>
        </p:txBody>
      </p:sp>
    </p:spTree>
    <p:extLst>
      <p:ext uri="{BB962C8B-B14F-4D97-AF65-F5344CB8AC3E}">
        <p14:creationId xmlns:p14="http://schemas.microsoft.com/office/powerpoint/2010/main" val="505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8">
            <a:extLst>
              <a:ext uri="{FF2B5EF4-FFF2-40B4-BE49-F238E27FC236}">
                <a16:creationId xmlns:a16="http://schemas.microsoft.com/office/drawing/2014/main" id="{229B7960-105D-41E1-ADFD-6DB5A47712A9}"/>
              </a:ext>
            </a:extLst>
          </p:cNvPr>
          <p:cNvSpPr>
            <a:spLocks noGrp="1"/>
          </p:cNvSpPr>
          <p:nvPr>
            <p:ph type="title"/>
          </p:nvPr>
        </p:nvSpPr>
        <p:spPr/>
        <p:txBody>
          <a:bodyPr vert="horz" lIns="91440" tIns="91440" rIns="91440" bIns="91440" rtlCol="0" anchor="ctr" anchorCtr="0">
            <a:noAutofit/>
          </a:bodyPr>
          <a:lstStyle/>
          <a:p>
            <a:r>
              <a:rPr lang="en-US"/>
              <a:t>Bold goal Alignment</a:t>
            </a:r>
          </a:p>
        </p:txBody>
      </p:sp>
      <p:sp>
        <p:nvSpPr>
          <p:cNvPr id="6" name="Slide Number Placeholder 5">
            <a:extLst>
              <a:ext uri="{FF2B5EF4-FFF2-40B4-BE49-F238E27FC236}">
                <a16:creationId xmlns:a16="http://schemas.microsoft.com/office/drawing/2014/main" id="{4C7855E9-6A78-4326-8E22-DEA60FD7DD90}"/>
              </a:ext>
            </a:extLst>
          </p:cNvPr>
          <p:cNvSpPr>
            <a:spLocks noGrp="1"/>
          </p:cNvSpPr>
          <p:nvPr>
            <p:ph type="sldNum" sz="quarter" idx="11"/>
          </p:nvPr>
        </p:nvSpPr>
        <p:spPr/>
        <p:txBody>
          <a:bodyPr/>
          <a:lstStyle/>
          <a:p>
            <a:pPr lvl="0"/>
            <a:fld id="{104FC826-72BB-4AF1-BA01-A94F7396A7DC}" type="slidenum">
              <a:rPr lang="en-US" noProof="0" smtClean="0"/>
              <a:pPr lvl="0"/>
              <a:t>6</a:t>
            </a:fld>
            <a:endParaRPr lang="en-US" noProof="0"/>
          </a:p>
        </p:txBody>
      </p:sp>
      <p:sp>
        <p:nvSpPr>
          <p:cNvPr id="3" name="Footer Placeholder 2">
            <a:extLst>
              <a:ext uri="{FF2B5EF4-FFF2-40B4-BE49-F238E27FC236}">
                <a16:creationId xmlns:a16="http://schemas.microsoft.com/office/drawing/2014/main" id="{B5901517-6DDE-43F1-84AC-40AA00E225B4}"/>
              </a:ext>
            </a:extLst>
          </p:cNvPr>
          <p:cNvSpPr>
            <a:spLocks noGrp="1"/>
          </p:cNvSpPr>
          <p:nvPr>
            <p:ph type="ftr" sz="quarter" idx="10"/>
          </p:nvPr>
        </p:nvSpPr>
        <p:spPr/>
        <p:txBody>
          <a:bodyPr/>
          <a:lstStyle/>
          <a:p>
            <a:pPr lvl="0"/>
            <a:r>
              <a:rPr lang="en-US" noProof="0"/>
              <a:t>HPE Confidential - For training purposes only</a:t>
            </a:r>
          </a:p>
        </p:txBody>
      </p:sp>
      <p:sp>
        <p:nvSpPr>
          <p:cNvPr id="11" name="Rectangle 10">
            <a:extLst>
              <a:ext uri="{FF2B5EF4-FFF2-40B4-BE49-F238E27FC236}">
                <a16:creationId xmlns:a16="http://schemas.microsoft.com/office/drawing/2014/main" id="{367F9FC4-48A7-4A86-930E-C91A21E3F861}"/>
              </a:ext>
            </a:extLst>
          </p:cNvPr>
          <p:cNvSpPr/>
          <p:nvPr/>
        </p:nvSpPr>
        <p:spPr bwMode="ltGray">
          <a:xfrm>
            <a:off x="6283914" y="4785584"/>
            <a:ext cx="5188819" cy="1001067"/>
          </a:xfrm>
          <a:prstGeom prst="rect">
            <a:avLst/>
          </a:pr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tricHPE"/>
              <a:ea typeface="+mn-ea"/>
              <a:cs typeface="+mn-cs"/>
            </a:endParaRPr>
          </a:p>
        </p:txBody>
      </p:sp>
      <p:sp>
        <p:nvSpPr>
          <p:cNvPr id="13" name="TextBox 12">
            <a:extLst>
              <a:ext uri="{FF2B5EF4-FFF2-40B4-BE49-F238E27FC236}">
                <a16:creationId xmlns:a16="http://schemas.microsoft.com/office/drawing/2014/main" id="{37969FA3-64E6-40A5-AF04-9D39BADA180A}"/>
              </a:ext>
            </a:extLst>
          </p:cNvPr>
          <p:cNvSpPr txBox="1"/>
          <p:nvPr/>
        </p:nvSpPr>
        <p:spPr>
          <a:xfrm>
            <a:off x="6485261" y="5101236"/>
            <a:ext cx="4908331" cy="511846"/>
          </a:xfrm>
          <a:prstGeom prst="rect">
            <a:avLst/>
          </a:prstGeom>
          <a:noFill/>
          <a:ln w="57150">
            <a:noFill/>
            <a:miter lim="800000"/>
          </a:ln>
        </p:spPr>
        <p:txBody>
          <a:bodyPr wrap="square" lIns="91440" tIns="91440" rIns="91440" bIns="9144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MetricHPE"/>
                <a:ea typeface="+mn-ea"/>
                <a:cs typeface="+mn-cs"/>
              </a:rPr>
              <a:t>Team members are </a:t>
            </a:r>
            <a:r>
              <a:rPr kumimoji="0" lang="en-US" sz="3600" b="0" i="0" u="none" strike="noStrike" kern="1200" cap="none" spc="0" normalizeH="0" baseline="0" noProof="0">
                <a:ln>
                  <a:noFill/>
                </a:ln>
                <a:effectLst/>
                <a:uLnTx/>
                <a:uFillTx/>
                <a:latin typeface="MetricHPE"/>
                <a:ea typeface="+mn-ea"/>
                <a:cs typeface="+mn-cs"/>
              </a:rPr>
              <a:t>42% </a:t>
            </a:r>
            <a:r>
              <a:rPr kumimoji="0" lang="en-US" sz="1800" b="0" i="0" u="none" strike="noStrike" kern="1200" cap="none" spc="0" normalizeH="0" baseline="0" noProof="0">
                <a:ln>
                  <a:noFill/>
                </a:ln>
                <a:effectLst/>
                <a:uLnTx/>
                <a:uFillTx/>
                <a:latin typeface="MetricHPE"/>
                <a:ea typeface="+mn-ea"/>
                <a:cs typeface="+mn-cs"/>
              </a:rPr>
              <a:t>more likely to achieve a goal if they write it down and review it regularly. </a:t>
            </a:r>
            <a:br>
              <a:rPr kumimoji="0" lang="en-US" sz="1400" b="0" i="0" u="none" strike="noStrike" kern="1200" cap="none" spc="0" normalizeH="0" baseline="0" noProof="0">
                <a:ln>
                  <a:noFill/>
                </a:ln>
                <a:effectLst/>
                <a:uLnTx/>
                <a:uFillTx/>
                <a:latin typeface="MetricHPE"/>
                <a:ea typeface="+mn-ea"/>
                <a:cs typeface="+mn-cs"/>
              </a:rPr>
            </a:br>
            <a:endParaRPr kumimoji="0" lang="en-US" sz="1800" b="0" i="0" u="none" strike="noStrike" kern="1200" cap="none" spc="0" normalizeH="0" baseline="0" noProof="0">
              <a:ln>
                <a:noFill/>
              </a:ln>
              <a:effectLst/>
              <a:uLnTx/>
              <a:uFillTx/>
              <a:latin typeface="MetricHPE"/>
              <a:ea typeface="+mn-ea"/>
              <a:cs typeface="+mn-cs"/>
            </a:endParaRPr>
          </a:p>
        </p:txBody>
      </p:sp>
      <p:sp>
        <p:nvSpPr>
          <p:cNvPr id="5" name="TextBox 4">
            <a:extLst>
              <a:ext uri="{FF2B5EF4-FFF2-40B4-BE49-F238E27FC236}">
                <a16:creationId xmlns:a16="http://schemas.microsoft.com/office/drawing/2014/main" id="{A4CA15B1-03A9-4034-9654-D03840E4E0DF}"/>
              </a:ext>
            </a:extLst>
          </p:cNvPr>
          <p:cNvSpPr txBox="1"/>
          <p:nvPr/>
        </p:nvSpPr>
        <p:spPr>
          <a:xfrm>
            <a:off x="472965" y="1216184"/>
            <a:ext cx="5435122" cy="3457051"/>
          </a:xfrm>
          <a:prstGeom prst="rect">
            <a:avLst/>
          </a:prstGeom>
          <a:noFill/>
          <a:ln w="12700">
            <a:solidFill>
              <a:schemeClr val="accent4"/>
            </a:solidFill>
            <a:miter lim="800000"/>
          </a:ln>
        </p:spPr>
        <p:txBody>
          <a:bodyPr wrap="square" lIns="91440" tIns="91440" rIns="91440" bIns="91440" rtlCol="0" anchor="t" anchorCtr="0">
            <a:noAutofit/>
          </a:bodyPr>
          <a:lstStyle/>
          <a:p>
            <a:pPr marL="0" marR="0" lvl="0" indent="0" algn="l" defTabSz="914400" rtl="0" eaLnBrk="1" fontAlgn="auto" latinLnBrk="0" hangingPunct="1">
              <a:lnSpc>
                <a:spcPct val="90000"/>
              </a:lnSpc>
              <a:spcBef>
                <a:spcPts val="400"/>
              </a:spcBef>
              <a:spcAft>
                <a:spcPts val="0"/>
              </a:spcAft>
              <a:buClrTx/>
              <a:buSzTx/>
              <a:buFontTx/>
              <a:buNone/>
              <a:tabLst/>
              <a:defRPr/>
            </a:pPr>
            <a:r>
              <a:rPr kumimoji="0" lang="en-US" sz="2000" b="1" i="0" u="none" strike="noStrike" kern="1200" cap="none" spc="0" normalizeH="0" baseline="0" noProof="0">
                <a:ln>
                  <a:noFill/>
                </a:ln>
                <a:effectLst/>
                <a:uLnTx/>
                <a:uFillTx/>
                <a:latin typeface="MetricHPE Semibold" panose="020B0703030202060203" pitchFamily="34" charset="0"/>
                <a:ea typeface="+mn-ea"/>
                <a:cs typeface="+mn-cs"/>
              </a:rPr>
              <a:t>BOLD GOALS</a:t>
            </a:r>
          </a:p>
          <a:p>
            <a:pPr marL="285750" marR="0" lvl="0" indent="-28575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MetricHPE Semibold" panose="020B0703030202060203" pitchFamily="34" charset="0"/>
                <a:ea typeface="+mn-ea"/>
                <a:cs typeface="+mn-cs"/>
              </a:rPr>
              <a:t>Stretch</a:t>
            </a:r>
            <a:r>
              <a:rPr kumimoji="0" lang="en-US" sz="2000" b="0" i="0" u="none" strike="noStrike" kern="1200" cap="none" spc="0" normalizeH="0" baseline="0" noProof="0">
                <a:ln>
                  <a:noFill/>
                </a:ln>
                <a:effectLst/>
                <a:uLnTx/>
                <a:uFillTx/>
                <a:latin typeface="MetricHPE"/>
                <a:ea typeface="+mn-ea"/>
                <a:cs typeface="+mn-cs"/>
              </a:rPr>
              <a:t>. Courageous, ambitious. </a:t>
            </a:r>
          </a:p>
          <a:p>
            <a:pPr marL="285750" marR="0" lvl="0" indent="-28575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MetricHPE Semibold" panose="020B0703030202060203" pitchFamily="34" charset="0"/>
                <a:ea typeface="+mn-ea"/>
                <a:cs typeface="+mn-cs"/>
              </a:rPr>
              <a:t>Aligned. </a:t>
            </a:r>
            <a:r>
              <a:rPr kumimoji="0" lang="en-US" sz="2000" b="0" i="0" u="none" strike="noStrike" kern="1200" cap="none" spc="0" normalizeH="0" baseline="0" noProof="0">
                <a:ln>
                  <a:noFill/>
                </a:ln>
                <a:effectLst/>
                <a:uLnTx/>
                <a:uFillTx/>
                <a:latin typeface="MetricHPE"/>
                <a:ea typeface="+mn-ea"/>
                <a:cs typeface="+mn-cs"/>
              </a:rPr>
              <a:t>To business priorities and HPE’s broader strategy.</a:t>
            </a:r>
          </a:p>
          <a:p>
            <a:pPr marL="285750" marR="0" lvl="0" indent="-28575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MetricHPE Semibold" panose="020B0703030202060203" pitchFamily="34" charset="0"/>
                <a:ea typeface="+mn-ea"/>
                <a:cs typeface="+mn-cs"/>
              </a:rPr>
              <a:t>Focused</a:t>
            </a:r>
            <a:r>
              <a:rPr kumimoji="0" lang="en-US" sz="2000" b="0" i="0" u="none" strike="noStrike" kern="1200" cap="none" spc="0" normalizeH="0" baseline="0" noProof="0">
                <a:ln>
                  <a:noFill/>
                </a:ln>
                <a:effectLst/>
                <a:uLnTx/>
                <a:uFillTx/>
                <a:latin typeface="MetricHPE"/>
                <a:ea typeface="+mn-ea"/>
                <a:cs typeface="+mn-cs"/>
              </a:rPr>
              <a:t>. Specific and measurable.</a:t>
            </a:r>
          </a:p>
          <a:p>
            <a:pPr marL="285750" marR="0" lvl="0" indent="-28575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MetricHPE Semibold" panose="020B0703030202060203" pitchFamily="34" charset="0"/>
                <a:ea typeface="+mn-ea"/>
                <a:cs typeface="+mn-cs"/>
              </a:rPr>
              <a:t>Sprint-like</a:t>
            </a:r>
            <a:r>
              <a:rPr kumimoji="0" lang="en-US" sz="2000" b="0" i="0" u="none" strike="noStrike" kern="1200" cap="none" spc="0" normalizeH="0" baseline="0" noProof="0">
                <a:ln>
                  <a:noFill/>
                </a:ln>
                <a:effectLst/>
                <a:uLnTx/>
                <a:uFillTx/>
                <a:latin typeface="MetricHPE"/>
                <a:ea typeface="+mn-ea"/>
                <a:cs typeface="+mn-cs"/>
              </a:rPr>
              <a:t>. Fast-paced with due dates no more than 4-6 months out. </a:t>
            </a:r>
          </a:p>
          <a:p>
            <a:pPr marL="285750" marR="0" lvl="0" indent="-285750" algn="l" defTabSz="914400" rtl="0" eaLnBrk="1" fontAlgn="auto" latinLnBrk="0" hangingPunct="1">
              <a:lnSpc>
                <a:spcPct val="90000"/>
              </a:lnSpc>
              <a:spcBef>
                <a:spcPts val="12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effectLst/>
                <a:uLnTx/>
                <a:uFillTx/>
                <a:latin typeface="MetricHPE Semibold" panose="020B0703030202060203" pitchFamily="34" charset="0"/>
                <a:ea typeface="+mn-ea"/>
                <a:cs typeface="+mn-cs"/>
              </a:rPr>
              <a:t>Outcome-oriented</a:t>
            </a:r>
            <a:r>
              <a:rPr kumimoji="0" lang="en-US" sz="2000" b="0" i="0" u="none" strike="noStrike" kern="1200" cap="none" spc="0" normalizeH="0" baseline="0" noProof="0">
                <a:ln>
                  <a:noFill/>
                </a:ln>
                <a:effectLst/>
                <a:uLnTx/>
                <a:uFillTx/>
                <a:latin typeface="MetricHPE"/>
                <a:ea typeface="+mn-ea"/>
                <a:cs typeface="+mn-cs"/>
              </a:rPr>
              <a:t>. Focused on the impact and outcome.</a:t>
            </a:r>
          </a:p>
        </p:txBody>
      </p:sp>
      <p:pic>
        <p:nvPicPr>
          <p:cNvPr id="10" name="Picture 9">
            <a:extLst>
              <a:ext uri="{FF2B5EF4-FFF2-40B4-BE49-F238E27FC236}">
                <a16:creationId xmlns:a16="http://schemas.microsoft.com/office/drawing/2014/main" id="{C907AED4-033F-4D89-8FBF-75B6AE91AD6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29865" y="4886047"/>
            <a:ext cx="853376" cy="863073"/>
          </a:xfrm>
          <a:prstGeom prst="rect">
            <a:avLst/>
          </a:prstGeom>
        </p:spPr>
      </p:pic>
      <p:pic>
        <p:nvPicPr>
          <p:cNvPr id="4" name="Picture 3">
            <a:extLst>
              <a:ext uri="{FF2B5EF4-FFF2-40B4-BE49-F238E27FC236}">
                <a16:creationId xmlns:a16="http://schemas.microsoft.com/office/drawing/2014/main" id="{FC85D833-FBC9-447F-B168-B8BE24BFFB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25758" y="1308374"/>
            <a:ext cx="4867834" cy="3246237"/>
          </a:xfrm>
          <a:prstGeom prst="rect">
            <a:avLst/>
          </a:prstGeom>
        </p:spPr>
      </p:pic>
    </p:spTree>
    <p:extLst>
      <p:ext uri="{BB962C8B-B14F-4D97-AF65-F5344CB8AC3E}">
        <p14:creationId xmlns:p14="http://schemas.microsoft.com/office/powerpoint/2010/main" val="3089849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4F11E86-2A0C-4E24-A3EA-624A5AF07D30}"/>
              </a:ext>
            </a:extLst>
          </p:cNvPr>
          <p:cNvSpPr>
            <a:spLocks noGrp="1"/>
          </p:cNvSpPr>
          <p:nvPr>
            <p:ph type="title"/>
          </p:nvPr>
        </p:nvSpPr>
        <p:spPr>
          <a:xfrm>
            <a:off x="285743" y="391852"/>
            <a:ext cx="11498270" cy="401362"/>
          </a:xfrm>
        </p:spPr>
        <p:txBody>
          <a:bodyPr/>
          <a:lstStyle/>
          <a:p>
            <a:r>
              <a:rPr lang="en-US"/>
              <a:t>Year-end performance &amp; rewards</a:t>
            </a:r>
          </a:p>
        </p:txBody>
      </p:sp>
      <p:sp>
        <p:nvSpPr>
          <p:cNvPr id="7" name="Slide Number Placeholder 6">
            <a:extLst>
              <a:ext uri="{FF2B5EF4-FFF2-40B4-BE49-F238E27FC236}">
                <a16:creationId xmlns:a16="http://schemas.microsoft.com/office/drawing/2014/main" id="{2733FE84-7DC8-491F-8241-F47407EF32D0}"/>
              </a:ext>
            </a:extLst>
          </p:cNvPr>
          <p:cNvSpPr>
            <a:spLocks noGrp="1"/>
          </p:cNvSpPr>
          <p:nvPr>
            <p:ph type="sldNum" sz="quarter" idx="11"/>
          </p:nvPr>
        </p:nvSpPr>
        <p:spPr>
          <a:xfrm>
            <a:off x="11202856" y="6301811"/>
            <a:ext cx="684344" cy="365125"/>
          </a:xfrm>
        </p:spPr>
        <p:txBody>
          <a:bodyPr/>
          <a:lstStyle/>
          <a:p>
            <a:pPr lvl="0"/>
            <a:fld id="{104FC826-72BB-4AF1-BA01-A94F7396A7DC}" type="slidenum">
              <a:rPr lang="en-US" noProof="0" smtClean="0"/>
              <a:pPr lvl="0"/>
              <a:t>7</a:t>
            </a:fld>
            <a:endParaRPr lang="en-US" noProof="0"/>
          </a:p>
        </p:txBody>
      </p:sp>
      <p:sp>
        <p:nvSpPr>
          <p:cNvPr id="6" name="Footer Placeholder 5">
            <a:extLst>
              <a:ext uri="{FF2B5EF4-FFF2-40B4-BE49-F238E27FC236}">
                <a16:creationId xmlns:a16="http://schemas.microsoft.com/office/drawing/2014/main" id="{42396956-CC5C-4A8C-A61B-1658F95424CA}"/>
              </a:ext>
            </a:extLst>
          </p:cNvPr>
          <p:cNvSpPr>
            <a:spLocks noGrp="1"/>
          </p:cNvSpPr>
          <p:nvPr>
            <p:ph type="ftr" sz="quarter" idx="10"/>
          </p:nvPr>
        </p:nvSpPr>
        <p:spPr>
          <a:xfrm>
            <a:off x="3721696" y="6129337"/>
            <a:ext cx="7481160" cy="411581"/>
          </a:xfrm>
        </p:spPr>
        <p:txBody>
          <a:bodyPr/>
          <a:lstStyle/>
          <a:p>
            <a:pPr lvl="0"/>
            <a:r>
              <a:rPr lang="en-US" noProof="0"/>
              <a:t>HPE Confidential - For training purposes only</a:t>
            </a:r>
          </a:p>
        </p:txBody>
      </p:sp>
      <p:sp>
        <p:nvSpPr>
          <p:cNvPr id="13" name="Text Placeholder 12">
            <a:extLst>
              <a:ext uri="{FF2B5EF4-FFF2-40B4-BE49-F238E27FC236}">
                <a16:creationId xmlns:a16="http://schemas.microsoft.com/office/drawing/2014/main" id="{7FB5FC21-7AF0-441E-B09F-B5F442E8B54D}"/>
              </a:ext>
            </a:extLst>
          </p:cNvPr>
          <p:cNvSpPr>
            <a:spLocks noGrp="1"/>
          </p:cNvSpPr>
          <p:nvPr>
            <p:ph type="body" sz="half" idx="4294967295"/>
          </p:nvPr>
        </p:nvSpPr>
        <p:spPr>
          <a:xfrm>
            <a:off x="297784" y="4875140"/>
            <a:ext cx="3679825" cy="1152525"/>
          </a:xfrm>
        </p:spPr>
        <p:txBody>
          <a:bodyPr>
            <a:normAutofit/>
          </a:bodyPr>
          <a:lstStyle/>
          <a:p>
            <a:pPr marL="0" indent="0" algn="ctr">
              <a:buNone/>
            </a:pPr>
            <a:r>
              <a:rPr lang="en-US" sz="1900" dirty="0"/>
              <a:t>Discuss Performance Outcome</a:t>
            </a:r>
          </a:p>
          <a:p>
            <a:pPr marL="0" indent="0" algn="ctr">
              <a:buNone/>
            </a:pPr>
            <a:r>
              <a:rPr lang="en-US" sz="1900" dirty="0"/>
              <a:t>Focusing on Performance: the WHAT &amp; the HOW and Learning Agility</a:t>
            </a:r>
          </a:p>
        </p:txBody>
      </p:sp>
      <p:sp>
        <p:nvSpPr>
          <p:cNvPr id="15" name="Text Placeholder 14">
            <a:extLst>
              <a:ext uri="{FF2B5EF4-FFF2-40B4-BE49-F238E27FC236}">
                <a16:creationId xmlns:a16="http://schemas.microsoft.com/office/drawing/2014/main" id="{0465D608-5581-4A0C-AF29-6144B55F7CB1}"/>
              </a:ext>
            </a:extLst>
          </p:cNvPr>
          <p:cNvSpPr>
            <a:spLocks noGrp="1"/>
          </p:cNvSpPr>
          <p:nvPr>
            <p:ph type="body" sz="half" idx="4294967295"/>
          </p:nvPr>
        </p:nvSpPr>
        <p:spPr>
          <a:xfrm>
            <a:off x="4195759" y="4875140"/>
            <a:ext cx="3678238" cy="1152525"/>
          </a:xfrm>
        </p:spPr>
        <p:txBody>
          <a:bodyPr>
            <a:normAutofit/>
          </a:bodyPr>
          <a:lstStyle/>
          <a:p>
            <a:pPr marL="0" indent="0" algn="ctr">
              <a:buNone/>
            </a:pPr>
            <a:r>
              <a:rPr lang="en-US" sz="1900" dirty="0"/>
              <a:t>Provide feedback</a:t>
            </a:r>
          </a:p>
        </p:txBody>
      </p:sp>
      <p:sp>
        <p:nvSpPr>
          <p:cNvPr id="19" name="Text Placeholder 12">
            <a:extLst>
              <a:ext uri="{FF2B5EF4-FFF2-40B4-BE49-F238E27FC236}">
                <a16:creationId xmlns:a16="http://schemas.microsoft.com/office/drawing/2014/main" id="{3D8D89CC-A858-4387-ABD0-A60E63FC6517}"/>
              </a:ext>
            </a:extLst>
          </p:cNvPr>
          <p:cNvSpPr txBox="1">
            <a:spLocks/>
          </p:cNvSpPr>
          <p:nvPr/>
        </p:nvSpPr>
        <p:spPr>
          <a:xfrm>
            <a:off x="297784" y="1237520"/>
            <a:ext cx="3679825" cy="1152525"/>
          </a:xfrm>
          <a:prstGeom prst="rect">
            <a:avLst/>
          </a:prstGeom>
          <a:ln w="57150">
            <a:noFill/>
            <a:miter lim="800000"/>
          </a:ln>
        </p:spPr>
        <p:txBody>
          <a:bodyPr vert="horz" lIns="91440" tIns="91440" rIns="91440" bIns="91440" rtlCol="0">
            <a:norm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bg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bg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bg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bg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bg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bg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bg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bg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bg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2800" b="0" i="0" u="none" strike="noStrike" kern="1200" cap="none" spc="0" normalizeH="0" baseline="0" noProof="0">
                <a:ln>
                  <a:noFill/>
                </a:ln>
                <a:solidFill>
                  <a:schemeClr val="tx1"/>
                </a:solidFill>
                <a:effectLst/>
                <a:uLnTx/>
                <a:uFillTx/>
                <a:latin typeface="MetricHPE"/>
                <a:ea typeface="+mn-ea"/>
                <a:cs typeface="+mn-cs"/>
              </a:rPr>
              <a:t>Start the conversation</a:t>
            </a:r>
          </a:p>
        </p:txBody>
      </p:sp>
      <p:sp>
        <p:nvSpPr>
          <p:cNvPr id="20" name="Text Placeholder 14">
            <a:extLst>
              <a:ext uri="{FF2B5EF4-FFF2-40B4-BE49-F238E27FC236}">
                <a16:creationId xmlns:a16="http://schemas.microsoft.com/office/drawing/2014/main" id="{D1D33C2A-3921-48B3-99BC-0EE0C0873F79}"/>
              </a:ext>
            </a:extLst>
          </p:cNvPr>
          <p:cNvSpPr txBox="1">
            <a:spLocks/>
          </p:cNvSpPr>
          <p:nvPr/>
        </p:nvSpPr>
        <p:spPr>
          <a:xfrm>
            <a:off x="4195759" y="1237520"/>
            <a:ext cx="3678238" cy="1152525"/>
          </a:xfrm>
          <a:prstGeom prst="rect">
            <a:avLst/>
          </a:prstGeom>
          <a:ln w="57150">
            <a:noFill/>
            <a:miter lim="800000"/>
          </a:ln>
        </p:spPr>
        <p:txBody>
          <a:bodyPr vert="horz" lIns="91440" tIns="91440" rIns="91440" bIns="91440" rtlCol="0">
            <a:norm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bg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bg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bg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bg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bg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bg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bg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bg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bg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2800" b="0" i="0" u="none" strike="noStrike" kern="1200" cap="none" spc="0" normalizeH="0" baseline="0" noProof="0">
                <a:ln>
                  <a:noFill/>
                </a:ln>
                <a:solidFill>
                  <a:schemeClr val="tx1"/>
                </a:solidFill>
                <a:effectLst/>
                <a:uLnTx/>
                <a:uFillTx/>
                <a:latin typeface="MetricHPE"/>
                <a:ea typeface="+mn-ea"/>
                <a:cs typeface="+mn-cs"/>
              </a:rPr>
              <a:t>Have a two-way dialogue</a:t>
            </a:r>
          </a:p>
        </p:txBody>
      </p:sp>
      <p:sp>
        <p:nvSpPr>
          <p:cNvPr id="21" name="Text Placeholder 16">
            <a:extLst>
              <a:ext uri="{FF2B5EF4-FFF2-40B4-BE49-F238E27FC236}">
                <a16:creationId xmlns:a16="http://schemas.microsoft.com/office/drawing/2014/main" id="{8DF6B92D-600F-48F5-85BC-3F0C8F885BC1}"/>
              </a:ext>
            </a:extLst>
          </p:cNvPr>
          <p:cNvSpPr txBox="1">
            <a:spLocks/>
          </p:cNvSpPr>
          <p:nvPr/>
        </p:nvSpPr>
        <p:spPr>
          <a:xfrm>
            <a:off x="8105776" y="1237520"/>
            <a:ext cx="3678237" cy="1152525"/>
          </a:xfrm>
          <a:prstGeom prst="rect">
            <a:avLst/>
          </a:prstGeom>
          <a:ln w="57150">
            <a:noFill/>
            <a:miter lim="800000"/>
          </a:ln>
        </p:spPr>
        <p:txBody>
          <a:bodyPr vert="horz" lIns="91440" tIns="91440" rIns="91440" bIns="91440" rtlCol="0">
            <a:norm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bg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bg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bg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bg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bg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bg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bg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bg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bg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2800" b="0" i="0" u="none" strike="noStrike" kern="1200" cap="none" spc="0" normalizeH="0" baseline="0" noProof="0">
                <a:ln>
                  <a:noFill/>
                </a:ln>
                <a:solidFill>
                  <a:schemeClr val="tx1"/>
                </a:solidFill>
                <a:effectLst/>
                <a:uLnTx/>
                <a:uFillTx/>
                <a:latin typeface="MetricHPE"/>
                <a:ea typeface="+mn-ea"/>
                <a:cs typeface="+mn-cs"/>
              </a:rPr>
              <a:t>Share rewards </a:t>
            </a:r>
            <a:br>
              <a:rPr kumimoji="0" lang="en-US" sz="2800" b="0" i="0" u="none" strike="noStrike" kern="1200" cap="none" spc="0" normalizeH="0" baseline="0" noProof="0">
                <a:ln>
                  <a:noFill/>
                </a:ln>
                <a:solidFill>
                  <a:schemeClr val="tx1"/>
                </a:solidFill>
                <a:effectLst/>
                <a:uLnTx/>
                <a:uFillTx/>
                <a:latin typeface="MetricHPE"/>
                <a:ea typeface="+mn-ea"/>
                <a:cs typeface="+mn-cs"/>
              </a:rPr>
            </a:br>
            <a:r>
              <a:rPr kumimoji="0" lang="en-US" sz="2000" b="0" i="0" u="none" strike="noStrike" kern="1200" cap="none" spc="0" normalizeH="0" baseline="0" noProof="0">
                <a:ln>
                  <a:noFill/>
                </a:ln>
                <a:solidFill>
                  <a:schemeClr val="tx1"/>
                </a:solidFill>
                <a:effectLst/>
                <a:uLnTx/>
                <a:uFillTx/>
                <a:latin typeface="MetricHPE"/>
                <a:ea typeface="+mn-ea"/>
                <a:cs typeface="+mn-cs"/>
              </a:rPr>
              <a:t>(if applicable)</a:t>
            </a:r>
            <a:endParaRPr kumimoji="0" lang="en-US" sz="2800" b="0" i="0" u="none" strike="noStrike" kern="1200" cap="none" spc="0" normalizeH="0" baseline="0" noProof="0">
              <a:ln>
                <a:noFill/>
              </a:ln>
              <a:solidFill>
                <a:schemeClr val="tx1"/>
              </a:solidFill>
              <a:effectLst/>
              <a:uLnTx/>
              <a:uFillTx/>
              <a:latin typeface="MetricHPE"/>
              <a:ea typeface="+mn-ea"/>
              <a:cs typeface="+mn-cs"/>
            </a:endParaRPr>
          </a:p>
        </p:txBody>
      </p:sp>
      <p:sp>
        <p:nvSpPr>
          <p:cNvPr id="22" name="Text Placeholder 14">
            <a:extLst>
              <a:ext uri="{FF2B5EF4-FFF2-40B4-BE49-F238E27FC236}">
                <a16:creationId xmlns:a16="http://schemas.microsoft.com/office/drawing/2014/main" id="{0E8DD666-9067-46C7-B263-9D7E33690677}"/>
              </a:ext>
            </a:extLst>
          </p:cNvPr>
          <p:cNvSpPr txBox="1">
            <a:spLocks/>
          </p:cNvSpPr>
          <p:nvPr/>
        </p:nvSpPr>
        <p:spPr>
          <a:xfrm>
            <a:off x="8105775" y="4875140"/>
            <a:ext cx="3678238" cy="1152525"/>
          </a:xfrm>
          <a:prstGeom prst="rect">
            <a:avLst/>
          </a:prstGeom>
          <a:ln w="57150">
            <a:noFill/>
            <a:miter lim="800000"/>
          </a:ln>
        </p:spPr>
        <p:txBody>
          <a:bodyPr vert="horz" lIns="91440" tIns="91440" rIns="91440" bIns="91440" rtlCol="0">
            <a:normAutofit/>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bg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bg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bg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bg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bg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bg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bg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bg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bg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Tx/>
              <a:buSzTx/>
              <a:buFont typeface="" panose="020B0303030202060203" pitchFamily="34" charset="0"/>
              <a:buNone/>
              <a:tabLst/>
              <a:defRPr/>
            </a:pPr>
            <a:r>
              <a:rPr kumimoji="0" lang="en-US" sz="1900" b="0" i="0" u="none" strike="noStrike" kern="1200" cap="none" spc="0" normalizeH="0" baseline="0" noProof="0">
                <a:ln>
                  <a:noFill/>
                </a:ln>
                <a:solidFill>
                  <a:schemeClr val="tx1"/>
                </a:solidFill>
                <a:effectLst/>
                <a:uLnTx/>
                <a:uFillTx/>
                <a:ea typeface="+mn-ea"/>
                <a:cs typeface="+mn-cs"/>
              </a:rPr>
              <a:t>Use the Consolidated Confirmation Statement</a:t>
            </a:r>
          </a:p>
        </p:txBody>
      </p:sp>
      <p:pic>
        <p:nvPicPr>
          <p:cNvPr id="24" name="Picture 23">
            <a:extLst>
              <a:ext uri="{FF2B5EF4-FFF2-40B4-BE49-F238E27FC236}">
                <a16:creationId xmlns:a16="http://schemas.microsoft.com/office/drawing/2014/main" id="{3FD596B6-1823-41E1-B645-77198CE4C35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897" r="12839"/>
          <a:stretch/>
        </p:blipFill>
        <p:spPr>
          <a:xfrm>
            <a:off x="359700" y="2011205"/>
            <a:ext cx="3555993" cy="2811594"/>
          </a:xfrm>
          <a:prstGeom prst="rect">
            <a:avLst/>
          </a:prstGeom>
        </p:spPr>
      </p:pic>
      <p:pic>
        <p:nvPicPr>
          <p:cNvPr id="26" name="Picture 25">
            <a:extLst>
              <a:ext uri="{FF2B5EF4-FFF2-40B4-BE49-F238E27FC236}">
                <a16:creationId xmlns:a16="http://schemas.microsoft.com/office/drawing/2014/main" id="{5D69DD28-9F97-41A9-8E02-B26112A4261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7027" r="8708"/>
          <a:stretch/>
        </p:blipFill>
        <p:spPr>
          <a:xfrm>
            <a:off x="4256882" y="2015152"/>
            <a:ext cx="3555993" cy="2816869"/>
          </a:xfrm>
          <a:prstGeom prst="rect">
            <a:avLst/>
          </a:prstGeom>
        </p:spPr>
      </p:pic>
      <p:pic>
        <p:nvPicPr>
          <p:cNvPr id="28" name="Picture 27" descr="A picture containing text, person, indoor, computer&#10;&#10;Description automatically generated">
            <a:extLst>
              <a:ext uri="{FF2B5EF4-FFF2-40B4-BE49-F238E27FC236}">
                <a16:creationId xmlns:a16="http://schemas.microsoft.com/office/drawing/2014/main" id="{1CCCEB61-B7D8-420C-A6CA-769F0F37033A}"/>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5736"/>
          <a:stretch/>
        </p:blipFill>
        <p:spPr>
          <a:xfrm>
            <a:off x="8166898" y="2028144"/>
            <a:ext cx="3555993" cy="2811595"/>
          </a:xfrm>
          <a:prstGeom prst="rect">
            <a:avLst/>
          </a:prstGeom>
        </p:spPr>
      </p:pic>
    </p:spTree>
    <p:extLst>
      <p:ext uri="{BB962C8B-B14F-4D97-AF65-F5344CB8AC3E}">
        <p14:creationId xmlns:p14="http://schemas.microsoft.com/office/powerpoint/2010/main" val="205694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4C397333-1EF9-43DC-AA53-92C537E881BA}"/>
              </a:ext>
            </a:extLst>
          </p:cNvPr>
          <p:cNvSpPr>
            <a:spLocks noGrp="1"/>
          </p:cNvSpPr>
          <p:nvPr>
            <p:ph type="body" sz="quarter" idx="13"/>
          </p:nvPr>
        </p:nvSpPr>
        <p:spPr/>
        <p:txBody>
          <a:bodyPr/>
          <a:lstStyle/>
          <a:p>
            <a:r>
              <a:rPr lang="en-US"/>
              <a:t>Everyone plays a role</a:t>
            </a:r>
          </a:p>
        </p:txBody>
      </p:sp>
      <p:sp>
        <p:nvSpPr>
          <p:cNvPr id="2" name="Title 1"/>
          <p:cNvSpPr>
            <a:spLocks noGrp="1"/>
          </p:cNvSpPr>
          <p:nvPr>
            <p:ph type="title"/>
          </p:nvPr>
        </p:nvSpPr>
        <p:spPr/>
        <p:txBody>
          <a:bodyPr/>
          <a:lstStyle/>
          <a:p>
            <a:r>
              <a:rPr lang="en-US"/>
              <a:t>Career and development</a:t>
            </a:r>
          </a:p>
        </p:txBody>
      </p:sp>
      <p:grpSp>
        <p:nvGrpSpPr>
          <p:cNvPr id="14" name="Group 13">
            <a:extLst>
              <a:ext uri="{FF2B5EF4-FFF2-40B4-BE49-F238E27FC236}">
                <a16:creationId xmlns:a16="http://schemas.microsoft.com/office/drawing/2014/main" id="{D4EB8804-4FAC-41C1-BA3E-B7C3CE8F42DB}"/>
              </a:ext>
            </a:extLst>
          </p:cNvPr>
          <p:cNvGrpSpPr/>
          <p:nvPr/>
        </p:nvGrpSpPr>
        <p:grpSpPr>
          <a:xfrm>
            <a:off x="734253" y="3043936"/>
            <a:ext cx="7430874" cy="1491846"/>
            <a:chOff x="2506876" y="2766879"/>
            <a:chExt cx="7430874" cy="1491846"/>
          </a:xfrm>
        </p:grpSpPr>
        <p:sp>
          <p:nvSpPr>
            <p:cNvPr id="4" name="Text Placeholder 5">
              <a:extLst>
                <a:ext uri="{FF2B5EF4-FFF2-40B4-BE49-F238E27FC236}">
                  <a16:creationId xmlns:a16="http://schemas.microsoft.com/office/drawing/2014/main" id="{205655B1-45D5-42D7-9EF8-0F75939906BA}"/>
                </a:ext>
              </a:extLst>
            </p:cNvPr>
            <p:cNvSpPr txBox="1">
              <a:spLocks/>
            </p:cNvSpPr>
            <p:nvPr/>
          </p:nvSpPr>
          <p:spPr>
            <a:xfrm>
              <a:off x="4402583" y="3196204"/>
              <a:ext cx="5535167" cy="1047783"/>
            </a:xfrm>
            <a:prstGeom prst="rect">
              <a:avLst/>
            </a:prstGeom>
            <a:noFill/>
            <a:ln>
              <a:solidFill>
                <a:schemeClr val="accent4"/>
              </a:solidFill>
            </a:ln>
          </p:spPr>
          <p:txBody>
            <a:bodyPr lIns="91440" tIns="91440" rIns="91440"/>
            <a:lstStyle>
              <a:lvl1pPr marL="182880" indent="-182880" algn="l" defTabSz="914400" rtl="0" eaLnBrk="1" latinLnBrk="0" hangingPunct="1">
                <a:lnSpc>
                  <a:spcPct val="90000"/>
                </a:lnSpc>
                <a:spcBef>
                  <a:spcPts val="400"/>
                </a:spcBef>
                <a:buClr>
                  <a:schemeClr val="tx1"/>
                </a:buClr>
                <a:buFont typeface="MetricHPE Light" panose="020B0303030202060203" pitchFamily="34" charset="0"/>
                <a:buChar char="•"/>
                <a:defRPr sz="2000" kern="1200">
                  <a:solidFill>
                    <a:schemeClr val="tx1"/>
                  </a:solidFill>
                  <a:latin typeface="MetricHPE Light" panose="020B0303030202060203" pitchFamily="34" charset="0"/>
                  <a:ea typeface="+mn-ea"/>
                  <a:cs typeface="+mn-cs"/>
                </a:defRPr>
              </a:lvl1pPr>
              <a:lvl2pPr marL="411480" indent="-182880" algn="l" defTabSz="914400" rtl="0" eaLnBrk="1" latinLnBrk="0" hangingPunct="1">
                <a:lnSpc>
                  <a:spcPct val="90000"/>
                </a:lnSpc>
                <a:spcBef>
                  <a:spcPts val="400"/>
                </a:spcBef>
                <a:buClr>
                  <a:schemeClr val="tx1"/>
                </a:buClr>
                <a:buSzPct val="90000"/>
                <a:buFont typeface="MetricHPE Light" panose="020B0303030202060203" pitchFamily="34" charset="0"/>
                <a:buChar char="•"/>
                <a:defRPr sz="1800" kern="1200">
                  <a:solidFill>
                    <a:schemeClr val="tx1"/>
                  </a:solidFill>
                  <a:latin typeface="MetricHPE Light" panose="020B0303030202060203" pitchFamily="34" charset="0"/>
                  <a:ea typeface="+mn-ea"/>
                  <a:cs typeface="+mn-cs"/>
                </a:defRPr>
              </a:lvl2pPr>
              <a:lvl3pPr marL="548640" indent="-137160" algn="l" defTabSz="914400" rtl="0" eaLnBrk="1" latinLnBrk="0" hangingPunct="1">
                <a:lnSpc>
                  <a:spcPct val="90000"/>
                </a:lnSpc>
                <a:spcBef>
                  <a:spcPts val="400"/>
                </a:spcBef>
                <a:buClr>
                  <a:schemeClr val="tx1"/>
                </a:buClr>
                <a:buFont typeface="MetricHPE Light" panose="020B0303030202060203" pitchFamily="34" charset="0"/>
                <a:buChar char="–"/>
                <a:defRPr sz="1600" kern="1200">
                  <a:solidFill>
                    <a:schemeClr val="tx1"/>
                  </a:solidFill>
                  <a:latin typeface="MetricHPE Light" panose="020B0303030202060203" pitchFamily="34" charset="0"/>
                  <a:ea typeface="+mn-ea"/>
                  <a:cs typeface="+mn-cs"/>
                </a:defRPr>
              </a:lvl3pPr>
              <a:lvl4pPr marL="73152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4pPr>
              <a:lvl5pPr marL="86868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5pPr>
              <a:lvl6pPr marL="105156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400"/>
                </a:spcBef>
                <a:spcAft>
                  <a:spcPts val="0"/>
                </a:spcAft>
                <a:buClrTx/>
                <a:buSzTx/>
                <a:buFont typeface="MetricHPE Light" panose="020B0303030202060203" pitchFamily="34" charset="0"/>
                <a:buChar char="•"/>
                <a:tabLst/>
                <a:defRPr/>
              </a:pPr>
              <a:r>
                <a:rPr kumimoji="0" lang="en-US" sz="1800" b="0" i="0" u="none" strike="noStrike" kern="1200" cap="none" spc="0" normalizeH="0" baseline="0" noProof="0">
                  <a:ln>
                    <a:noFill/>
                  </a:ln>
                  <a:effectLst/>
                  <a:uLnTx/>
                  <a:uFillTx/>
                  <a:latin typeface="MetricHPE" panose="020B0503030202060203" pitchFamily="34" charset="0"/>
                  <a:ea typeface="+mn-ea"/>
                  <a:cs typeface="+mn-cs"/>
                </a:rPr>
                <a:t>Initiate the conversation</a:t>
              </a:r>
            </a:p>
            <a:p>
              <a:pPr marL="182880" marR="0" lvl="0" indent="-182880" algn="l" defTabSz="914400" rtl="0" eaLnBrk="1" fontAlgn="auto" latinLnBrk="0" hangingPunct="1">
                <a:lnSpc>
                  <a:spcPct val="90000"/>
                </a:lnSpc>
                <a:spcBef>
                  <a:spcPts val="400"/>
                </a:spcBef>
                <a:spcAft>
                  <a:spcPts val="0"/>
                </a:spcAft>
                <a:buClrTx/>
                <a:buSzTx/>
                <a:buFont typeface="MetricHPE Light" panose="020B0303030202060203" pitchFamily="34" charset="0"/>
                <a:buChar char="•"/>
                <a:tabLst/>
                <a:defRPr/>
              </a:pPr>
              <a:r>
                <a:rPr kumimoji="0" lang="en-US" sz="1800" b="0" i="0" u="none" strike="noStrike" kern="1200" cap="none" spc="0" normalizeH="0" baseline="0" noProof="0">
                  <a:ln>
                    <a:noFill/>
                  </a:ln>
                  <a:effectLst/>
                  <a:uLnTx/>
                  <a:uFillTx/>
                  <a:latin typeface="MetricHPE" panose="020B0503030202060203" pitchFamily="34" charset="0"/>
                  <a:ea typeface="+mn-ea"/>
                  <a:cs typeface="+mn-cs"/>
                </a:rPr>
                <a:t>Take active role by being supportive and removing barriers</a:t>
              </a:r>
            </a:p>
            <a:p>
              <a:pPr marL="182880" marR="0" lvl="0" indent="-182880" algn="l" defTabSz="914400" rtl="0" eaLnBrk="1" fontAlgn="auto" latinLnBrk="0" hangingPunct="1">
                <a:lnSpc>
                  <a:spcPct val="90000"/>
                </a:lnSpc>
                <a:spcBef>
                  <a:spcPts val="400"/>
                </a:spcBef>
                <a:spcAft>
                  <a:spcPts val="0"/>
                </a:spcAft>
                <a:buClrTx/>
                <a:buSzTx/>
                <a:buFont typeface="MetricHPE Light" panose="020B0303030202060203" pitchFamily="34" charset="0"/>
                <a:buChar char="•"/>
                <a:tabLst/>
                <a:defRPr/>
              </a:pPr>
              <a:r>
                <a:rPr kumimoji="0" lang="en-US" sz="1800" b="0" i="0" u="none" strike="noStrike" kern="1200" cap="none" spc="0" normalizeH="0" baseline="0" noProof="0">
                  <a:ln>
                    <a:noFill/>
                  </a:ln>
                  <a:effectLst/>
                  <a:uLnTx/>
                  <a:uFillTx/>
                  <a:latin typeface="MetricHPE" panose="020B0503030202060203" pitchFamily="34" charset="0"/>
                  <a:ea typeface="+mn-ea"/>
                  <a:cs typeface="+mn-cs"/>
                </a:rPr>
                <a:t>Constantly elevate team members’ talents</a:t>
              </a:r>
            </a:p>
          </p:txBody>
        </p:sp>
        <p:sp>
          <p:nvSpPr>
            <p:cNvPr id="7" name="Text Placeholder 4">
              <a:extLst>
                <a:ext uri="{FF2B5EF4-FFF2-40B4-BE49-F238E27FC236}">
                  <a16:creationId xmlns:a16="http://schemas.microsoft.com/office/drawing/2014/main" id="{1B7099E5-1C14-4C09-9958-AED8AE974BA3}"/>
                </a:ext>
              </a:extLst>
            </p:cNvPr>
            <p:cNvSpPr txBox="1">
              <a:spLocks/>
            </p:cNvSpPr>
            <p:nvPr/>
          </p:nvSpPr>
          <p:spPr>
            <a:xfrm>
              <a:off x="2506876" y="3741905"/>
              <a:ext cx="1895707" cy="516820"/>
            </a:xfrm>
            <a:prstGeom prst="rect">
              <a:avLst/>
            </a:prstGeom>
            <a:noFill/>
          </p:spPr>
          <p:txBody>
            <a:bodyPr anchor="ctr"/>
            <a:lstStyle>
              <a:lvl1pPr marL="182880" indent="-182880" algn="l" defTabSz="914400" rtl="0" eaLnBrk="1" latinLnBrk="0" hangingPunct="1">
                <a:lnSpc>
                  <a:spcPct val="90000"/>
                </a:lnSpc>
                <a:spcBef>
                  <a:spcPts val="400"/>
                </a:spcBef>
                <a:buClr>
                  <a:schemeClr val="tx1"/>
                </a:buClr>
                <a:buFont typeface="MetricHPE Light" panose="020B0303030202060203" pitchFamily="34" charset="0"/>
                <a:buChar char="•"/>
                <a:defRPr sz="2000" kern="1200">
                  <a:solidFill>
                    <a:schemeClr val="tx1"/>
                  </a:solidFill>
                  <a:latin typeface="MetricHPE Light" panose="020B0303030202060203" pitchFamily="34" charset="0"/>
                  <a:ea typeface="+mn-ea"/>
                  <a:cs typeface="+mn-cs"/>
                </a:defRPr>
              </a:lvl1pPr>
              <a:lvl2pPr marL="411480" indent="-182880" algn="l" defTabSz="914400" rtl="0" eaLnBrk="1" latinLnBrk="0" hangingPunct="1">
                <a:lnSpc>
                  <a:spcPct val="90000"/>
                </a:lnSpc>
                <a:spcBef>
                  <a:spcPts val="400"/>
                </a:spcBef>
                <a:buClr>
                  <a:schemeClr val="tx1"/>
                </a:buClr>
                <a:buSzPct val="90000"/>
                <a:buFont typeface="MetricHPE Light" panose="020B0303030202060203" pitchFamily="34" charset="0"/>
                <a:buChar char="•"/>
                <a:defRPr sz="1800" kern="1200">
                  <a:solidFill>
                    <a:schemeClr val="tx1"/>
                  </a:solidFill>
                  <a:latin typeface="MetricHPE Light" panose="020B0303030202060203" pitchFamily="34" charset="0"/>
                  <a:ea typeface="+mn-ea"/>
                  <a:cs typeface="+mn-cs"/>
                </a:defRPr>
              </a:lvl2pPr>
              <a:lvl3pPr marL="548640" indent="-137160" algn="l" defTabSz="914400" rtl="0" eaLnBrk="1" latinLnBrk="0" hangingPunct="1">
                <a:lnSpc>
                  <a:spcPct val="90000"/>
                </a:lnSpc>
                <a:spcBef>
                  <a:spcPts val="400"/>
                </a:spcBef>
                <a:buClr>
                  <a:schemeClr val="tx1"/>
                </a:buClr>
                <a:buFont typeface="MetricHPE Light" panose="020B0303030202060203" pitchFamily="34" charset="0"/>
                <a:buChar char="–"/>
                <a:defRPr sz="1600" kern="1200">
                  <a:solidFill>
                    <a:schemeClr val="tx1"/>
                  </a:solidFill>
                  <a:latin typeface="MetricHPE Light" panose="020B0303030202060203" pitchFamily="34" charset="0"/>
                  <a:ea typeface="+mn-ea"/>
                  <a:cs typeface="+mn-cs"/>
                </a:defRPr>
              </a:lvl3pPr>
              <a:lvl4pPr marL="73152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4pPr>
              <a:lvl5pPr marL="86868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5pPr>
              <a:lvl6pPr marL="105156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
                  <a:prstClr val="black"/>
                </a:buClr>
                <a:buSzTx/>
                <a:buFont typeface="MetricHPE Light" panose="020B0303030202060203" pitchFamily="34" charset="0"/>
                <a:buNone/>
                <a:tabLst/>
                <a:defRPr/>
              </a:pPr>
              <a:r>
                <a:rPr kumimoji="0" lang="en-US" sz="1600" b="0" i="0" u="none" strike="noStrike" kern="1200" cap="none" spc="0" normalizeH="0" baseline="0" noProof="0">
                  <a:ln>
                    <a:noFill/>
                  </a:ln>
                  <a:effectLst/>
                  <a:uLnTx/>
                  <a:uFillTx/>
                  <a:latin typeface="MetricHPE Semibold" panose="020B0703030202060203" pitchFamily="34" charset="0"/>
                  <a:ea typeface="+mn-ea"/>
                  <a:cs typeface="+mn-cs"/>
                </a:rPr>
                <a:t>Leader ENABLES</a:t>
              </a:r>
            </a:p>
          </p:txBody>
        </p:sp>
        <p:pic>
          <p:nvPicPr>
            <p:cNvPr id="9" name="Picture 8"/>
            <p:cNvPicPr>
              <a:picLocks noChangeAspect="1"/>
            </p:cNvPicPr>
            <p:nvPr/>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3261574" y="2766879"/>
              <a:ext cx="425844" cy="925748"/>
            </a:xfrm>
            <a:prstGeom prst="rect">
              <a:avLst/>
            </a:prstGeom>
          </p:spPr>
        </p:pic>
      </p:grpSp>
      <p:grpSp>
        <p:nvGrpSpPr>
          <p:cNvPr id="17" name="Group 16">
            <a:extLst>
              <a:ext uri="{FF2B5EF4-FFF2-40B4-BE49-F238E27FC236}">
                <a16:creationId xmlns:a16="http://schemas.microsoft.com/office/drawing/2014/main" id="{FA47B116-3BB5-43F7-BB00-301B02A6A203}"/>
              </a:ext>
            </a:extLst>
          </p:cNvPr>
          <p:cNvGrpSpPr/>
          <p:nvPr/>
        </p:nvGrpSpPr>
        <p:grpSpPr>
          <a:xfrm>
            <a:off x="1488951" y="1526018"/>
            <a:ext cx="7341922" cy="1486972"/>
            <a:chOff x="4137774" y="1322589"/>
            <a:chExt cx="7341922" cy="1486972"/>
          </a:xfrm>
        </p:grpSpPr>
        <p:sp>
          <p:nvSpPr>
            <p:cNvPr id="5" name="Text Placeholder 7">
              <a:extLst>
                <a:ext uri="{FF2B5EF4-FFF2-40B4-BE49-F238E27FC236}">
                  <a16:creationId xmlns:a16="http://schemas.microsoft.com/office/drawing/2014/main" id="{DBA00E93-4573-4EB1-8B6F-7C370ADCC2DB}"/>
                </a:ext>
              </a:extLst>
            </p:cNvPr>
            <p:cNvSpPr txBox="1">
              <a:spLocks/>
            </p:cNvSpPr>
            <p:nvPr/>
          </p:nvSpPr>
          <p:spPr>
            <a:xfrm>
              <a:off x="5944529" y="1753891"/>
              <a:ext cx="5535167" cy="1047781"/>
            </a:xfrm>
            <a:prstGeom prst="rect">
              <a:avLst/>
            </a:prstGeom>
            <a:noFill/>
            <a:ln>
              <a:solidFill>
                <a:srgbClr val="00B08A"/>
              </a:solidFill>
            </a:ln>
          </p:spPr>
          <p:txBody>
            <a:bodyPr lIns="91440" tIns="91440" rIns="91440"/>
            <a:lstStyle>
              <a:lvl1pPr marL="182880" indent="-182880" algn="l" defTabSz="914400" rtl="0" eaLnBrk="1" latinLnBrk="0" hangingPunct="1">
                <a:lnSpc>
                  <a:spcPct val="90000"/>
                </a:lnSpc>
                <a:spcBef>
                  <a:spcPts val="400"/>
                </a:spcBef>
                <a:buClr>
                  <a:schemeClr val="tx1"/>
                </a:buClr>
                <a:buFont typeface="MetricHPE Light" panose="020B0303030202060203" pitchFamily="34" charset="0"/>
                <a:buChar char="•"/>
                <a:defRPr sz="2000" kern="1200">
                  <a:solidFill>
                    <a:schemeClr val="tx1"/>
                  </a:solidFill>
                  <a:latin typeface="MetricHPE Light" panose="020B0303030202060203" pitchFamily="34" charset="0"/>
                  <a:ea typeface="+mn-ea"/>
                  <a:cs typeface="+mn-cs"/>
                </a:defRPr>
              </a:lvl1pPr>
              <a:lvl2pPr marL="411480" indent="-182880" algn="l" defTabSz="914400" rtl="0" eaLnBrk="1" latinLnBrk="0" hangingPunct="1">
                <a:lnSpc>
                  <a:spcPct val="90000"/>
                </a:lnSpc>
                <a:spcBef>
                  <a:spcPts val="400"/>
                </a:spcBef>
                <a:buClr>
                  <a:schemeClr val="tx1"/>
                </a:buClr>
                <a:buSzPct val="90000"/>
                <a:buFont typeface="MetricHPE Light" panose="020B0303030202060203" pitchFamily="34" charset="0"/>
                <a:buChar char="•"/>
                <a:defRPr sz="1800" kern="1200">
                  <a:solidFill>
                    <a:schemeClr val="tx1"/>
                  </a:solidFill>
                  <a:latin typeface="MetricHPE Light" panose="020B0303030202060203" pitchFamily="34" charset="0"/>
                  <a:ea typeface="+mn-ea"/>
                  <a:cs typeface="+mn-cs"/>
                </a:defRPr>
              </a:lvl2pPr>
              <a:lvl3pPr marL="548640" indent="-137160" algn="l" defTabSz="914400" rtl="0" eaLnBrk="1" latinLnBrk="0" hangingPunct="1">
                <a:lnSpc>
                  <a:spcPct val="90000"/>
                </a:lnSpc>
                <a:spcBef>
                  <a:spcPts val="400"/>
                </a:spcBef>
                <a:buClr>
                  <a:schemeClr val="tx1"/>
                </a:buClr>
                <a:buFont typeface="MetricHPE Light" panose="020B0303030202060203" pitchFamily="34" charset="0"/>
                <a:buChar char="–"/>
                <a:defRPr sz="1600" kern="1200">
                  <a:solidFill>
                    <a:schemeClr val="tx1"/>
                  </a:solidFill>
                  <a:latin typeface="MetricHPE Light" panose="020B0303030202060203" pitchFamily="34" charset="0"/>
                  <a:ea typeface="+mn-ea"/>
                  <a:cs typeface="+mn-cs"/>
                </a:defRPr>
              </a:lvl3pPr>
              <a:lvl4pPr marL="73152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4pPr>
              <a:lvl5pPr marL="86868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5pPr>
              <a:lvl6pPr marL="105156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400"/>
                </a:spcBef>
                <a:spcAft>
                  <a:spcPts val="0"/>
                </a:spcAft>
                <a:buClrTx/>
                <a:buSzTx/>
                <a:buFont typeface="MetricHPE Light" panose="020B0303030202060203" pitchFamily="34" charset="0"/>
                <a:buChar char="•"/>
                <a:tabLst/>
                <a:defRPr/>
              </a:pPr>
              <a:r>
                <a:rPr kumimoji="0" lang="en-US" sz="1800" b="0" i="0" u="none" strike="noStrike" kern="1200" cap="none" spc="0" normalizeH="0" baseline="0" noProof="0">
                  <a:ln>
                    <a:noFill/>
                  </a:ln>
                  <a:effectLst/>
                  <a:uLnTx/>
                  <a:uFillTx/>
                  <a:latin typeface="MetricHPE" panose="020B0503030202060203" pitchFamily="34" charset="0"/>
                  <a:ea typeface="+mn-ea"/>
                  <a:cs typeface="+mn-cs"/>
                </a:rPr>
                <a:t>Ensure development culture, tools, and processes in place</a:t>
              </a:r>
            </a:p>
            <a:p>
              <a:pPr marL="182880" marR="0" lvl="0" indent="-182880" algn="l" defTabSz="914400" rtl="0" eaLnBrk="1" fontAlgn="auto" latinLnBrk="0" hangingPunct="1">
                <a:lnSpc>
                  <a:spcPct val="90000"/>
                </a:lnSpc>
                <a:spcBef>
                  <a:spcPts val="400"/>
                </a:spcBef>
                <a:spcAft>
                  <a:spcPts val="0"/>
                </a:spcAft>
                <a:buClrTx/>
                <a:buSzTx/>
                <a:buFont typeface="MetricHPE Light" panose="020B0303030202060203" pitchFamily="34" charset="0"/>
                <a:buChar char="•"/>
                <a:tabLst/>
                <a:defRPr/>
              </a:pPr>
              <a:r>
                <a:rPr kumimoji="0" lang="en-US" sz="1800" b="0" i="0" u="none" strike="noStrike" kern="1200" cap="none" spc="0" normalizeH="0" baseline="0" noProof="0">
                  <a:ln>
                    <a:noFill/>
                  </a:ln>
                  <a:effectLst/>
                  <a:uLnTx/>
                  <a:uFillTx/>
                  <a:latin typeface="MetricHPE" panose="020B0503030202060203" pitchFamily="34" charset="0"/>
                  <a:ea typeface="+mn-ea"/>
                  <a:cs typeface="+mn-cs"/>
                </a:rPr>
                <a:t>Provide opportunities for depth and breadth of experience</a:t>
              </a:r>
            </a:p>
            <a:p>
              <a:pPr marL="182880" marR="0" lvl="0" indent="-182880" algn="l" defTabSz="914400" rtl="0" eaLnBrk="1" fontAlgn="auto" latinLnBrk="0" hangingPunct="1">
                <a:lnSpc>
                  <a:spcPct val="90000"/>
                </a:lnSpc>
                <a:spcBef>
                  <a:spcPts val="400"/>
                </a:spcBef>
                <a:spcAft>
                  <a:spcPts val="0"/>
                </a:spcAft>
                <a:buClrTx/>
                <a:buSzTx/>
                <a:buFont typeface="MetricHPE Light" panose="020B0303030202060203" pitchFamily="34" charset="0"/>
                <a:buChar char="•"/>
                <a:tabLst/>
                <a:defRPr/>
              </a:pPr>
              <a:r>
                <a:rPr kumimoji="0" lang="en-US" sz="1800" b="0" i="0" u="none" strike="noStrike" kern="1200" cap="none" spc="0" normalizeH="0" baseline="0" noProof="0">
                  <a:ln>
                    <a:noFill/>
                  </a:ln>
                  <a:effectLst/>
                  <a:uLnTx/>
                  <a:uFillTx/>
                  <a:latin typeface="MetricHPE" panose="020B0503030202060203" pitchFamily="34" charset="0"/>
                  <a:ea typeface="+mn-ea"/>
                  <a:cs typeface="+mn-cs"/>
                </a:rPr>
                <a:t>Facilitate development opportunities</a:t>
              </a:r>
            </a:p>
          </p:txBody>
        </p:sp>
        <p:sp>
          <p:nvSpPr>
            <p:cNvPr id="8" name="Text Placeholder 6">
              <a:extLst>
                <a:ext uri="{FF2B5EF4-FFF2-40B4-BE49-F238E27FC236}">
                  <a16:creationId xmlns:a16="http://schemas.microsoft.com/office/drawing/2014/main" id="{39640AEC-EEAD-4004-B3A7-61EF051199D6}"/>
                </a:ext>
              </a:extLst>
            </p:cNvPr>
            <p:cNvSpPr txBox="1">
              <a:spLocks/>
            </p:cNvSpPr>
            <p:nvPr/>
          </p:nvSpPr>
          <p:spPr>
            <a:xfrm>
              <a:off x="4137774" y="2210169"/>
              <a:ext cx="1806755" cy="599392"/>
            </a:xfrm>
            <a:prstGeom prst="rect">
              <a:avLst/>
            </a:prstGeom>
            <a:noFill/>
          </p:spPr>
          <p:txBody>
            <a:bodyPr anchor="ctr"/>
            <a:lstStyle>
              <a:lvl1pPr marL="182880" indent="-182880" algn="l" defTabSz="914400" rtl="0" eaLnBrk="1" latinLnBrk="0" hangingPunct="1">
                <a:lnSpc>
                  <a:spcPct val="90000"/>
                </a:lnSpc>
                <a:spcBef>
                  <a:spcPts val="400"/>
                </a:spcBef>
                <a:buClr>
                  <a:schemeClr val="tx1"/>
                </a:buClr>
                <a:buFont typeface="MetricHPE Light" panose="020B0303030202060203" pitchFamily="34" charset="0"/>
                <a:buChar char="•"/>
                <a:defRPr sz="2000" kern="1200">
                  <a:solidFill>
                    <a:schemeClr val="tx1"/>
                  </a:solidFill>
                  <a:latin typeface="MetricHPE Light" panose="020B0303030202060203" pitchFamily="34" charset="0"/>
                  <a:ea typeface="+mn-ea"/>
                  <a:cs typeface="+mn-cs"/>
                </a:defRPr>
              </a:lvl1pPr>
              <a:lvl2pPr marL="411480" indent="-182880" algn="l" defTabSz="914400" rtl="0" eaLnBrk="1" latinLnBrk="0" hangingPunct="1">
                <a:lnSpc>
                  <a:spcPct val="90000"/>
                </a:lnSpc>
                <a:spcBef>
                  <a:spcPts val="400"/>
                </a:spcBef>
                <a:buClr>
                  <a:schemeClr val="tx1"/>
                </a:buClr>
                <a:buSzPct val="90000"/>
                <a:buFont typeface="MetricHPE Light" panose="020B0303030202060203" pitchFamily="34" charset="0"/>
                <a:buChar char="•"/>
                <a:defRPr sz="1800" kern="1200">
                  <a:solidFill>
                    <a:schemeClr val="tx1"/>
                  </a:solidFill>
                  <a:latin typeface="MetricHPE Light" panose="020B0303030202060203" pitchFamily="34" charset="0"/>
                  <a:ea typeface="+mn-ea"/>
                  <a:cs typeface="+mn-cs"/>
                </a:defRPr>
              </a:lvl2pPr>
              <a:lvl3pPr marL="548640" indent="-137160" algn="l" defTabSz="914400" rtl="0" eaLnBrk="1" latinLnBrk="0" hangingPunct="1">
                <a:lnSpc>
                  <a:spcPct val="90000"/>
                </a:lnSpc>
                <a:spcBef>
                  <a:spcPts val="400"/>
                </a:spcBef>
                <a:buClr>
                  <a:schemeClr val="tx1"/>
                </a:buClr>
                <a:buFont typeface="MetricHPE Light" panose="020B0303030202060203" pitchFamily="34" charset="0"/>
                <a:buChar char="–"/>
                <a:defRPr sz="1600" kern="1200">
                  <a:solidFill>
                    <a:schemeClr val="tx1"/>
                  </a:solidFill>
                  <a:latin typeface="MetricHPE Light" panose="020B0303030202060203" pitchFamily="34" charset="0"/>
                  <a:ea typeface="+mn-ea"/>
                  <a:cs typeface="+mn-cs"/>
                </a:defRPr>
              </a:lvl3pPr>
              <a:lvl4pPr marL="73152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4pPr>
              <a:lvl5pPr marL="86868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5pPr>
              <a:lvl6pPr marL="105156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
                  <a:prstClr val="black"/>
                </a:buClr>
                <a:buSzTx/>
                <a:buFont typeface="MetricHPE Light" panose="020B0303030202060203" pitchFamily="34" charset="0"/>
                <a:buNone/>
                <a:tabLst/>
                <a:defRPr/>
              </a:pPr>
              <a:r>
                <a:rPr kumimoji="0" lang="en-US" sz="1600" b="0" i="0" u="none" strike="noStrike" kern="1200" cap="none" spc="0" normalizeH="0" baseline="0" noProof="0">
                  <a:ln>
                    <a:noFill/>
                  </a:ln>
                  <a:effectLst/>
                  <a:uLnTx/>
                  <a:uFillTx/>
                  <a:latin typeface="MetricHPE Semibold" panose="020B0703030202060203" pitchFamily="34" charset="0"/>
                  <a:ea typeface="+mn-ea"/>
                  <a:cs typeface="+mn-cs"/>
                </a:rPr>
                <a:t>HPE ENCOURAGES</a:t>
              </a:r>
              <a:br>
                <a:rPr kumimoji="0" lang="en-US" sz="1600" b="0" i="0" u="none" strike="noStrike" kern="1200" cap="none" spc="0" normalizeH="0" baseline="0" noProof="0">
                  <a:ln>
                    <a:noFill/>
                  </a:ln>
                  <a:effectLst/>
                  <a:uLnTx/>
                  <a:uFillTx/>
                  <a:latin typeface="MetricHPE Semibold" panose="020B0703030202060203" pitchFamily="34" charset="0"/>
                  <a:ea typeface="+mn-ea"/>
                  <a:cs typeface="+mn-cs"/>
                </a:rPr>
              </a:br>
              <a:endParaRPr kumimoji="0" lang="en-US" sz="1600" b="0" i="0" u="none" strike="noStrike" kern="1200" cap="none" spc="0" normalizeH="0" baseline="0" noProof="0">
                <a:ln>
                  <a:noFill/>
                </a:ln>
                <a:effectLst/>
                <a:uLnTx/>
                <a:uFillTx/>
                <a:latin typeface="MetricHPE Semibold" panose="020B0703030202060203" pitchFamily="34" charset="0"/>
                <a:ea typeface="+mn-ea"/>
                <a:cs typeface="+mn-cs"/>
              </a:endParaRPr>
            </a:p>
          </p:txBody>
        </p:sp>
        <p:pic>
          <p:nvPicPr>
            <p:cNvPr id="11" name="Picture 10" descr="handshake_01.eps"/>
            <p:cNvPicPr>
              <a:picLocks noChangeAspect="1"/>
            </p:cNvPicPr>
            <p:nvPr/>
          </p:nvPicPr>
          <p:blipFill>
            <a:blip r:embed="rId4"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4829000" y="1322589"/>
              <a:ext cx="548014" cy="815902"/>
            </a:xfrm>
            <a:prstGeom prst="rect">
              <a:avLst/>
            </a:prstGeom>
          </p:spPr>
        </p:pic>
      </p:grpSp>
      <p:sp>
        <p:nvSpPr>
          <p:cNvPr id="23" name="Rectangle 22">
            <a:extLst>
              <a:ext uri="{FF2B5EF4-FFF2-40B4-BE49-F238E27FC236}">
                <a16:creationId xmlns:a16="http://schemas.microsoft.com/office/drawing/2014/main" id="{B6AB031B-0B4D-44D3-A37C-F371F2CC08C5}"/>
              </a:ext>
            </a:extLst>
          </p:cNvPr>
          <p:cNvSpPr/>
          <p:nvPr/>
        </p:nvSpPr>
        <p:spPr bwMode="ltGray">
          <a:xfrm>
            <a:off x="9264564" y="3473262"/>
            <a:ext cx="2713939" cy="2656074"/>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tricHPE"/>
              <a:ea typeface="+mn-ea"/>
              <a:cs typeface="+mn-cs"/>
            </a:endParaRPr>
          </a:p>
        </p:txBody>
      </p:sp>
      <p:sp>
        <p:nvSpPr>
          <p:cNvPr id="24" name="TextBox 23">
            <a:extLst>
              <a:ext uri="{FF2B5EF4-FFF2-40B4-BE49-F238E27FC236}">
                <a16:creationId xmlns:a16="http://schemas.microsoft.com/office/drawing/2014/main" id="{7A975A7E-11FF-4229-9DEF-DB6968E72AFE}"/>
              </a:ext>
            </a:extLst>
          </p:cNvPr>
          <p:cNvSpPr txBox="1"/>
          <p:nvPr/>
        </p:nvSpPr>
        <p:spPr>
          <a:xfrm>
            <a:off x="9329007" y="3571103"/>
            <a:ext cx="2623408" cy="2103006"/>
          </a:xfrm>
          <a:prstGeom prst="rect">
            <a:avLst/>
          </a:prstGeom>
          <a:noFill/>
          <a:ln w="57150">
            <a:noFill/>
            <a:miter lim="800000"/>
          </a:ln>
        </p:spPr>
        <p:txBody>
          <a:bodyPr wrap="square" lIns="91440" tIns="91440" rIns="91440" bIns="91440" rtlCol="0" anchor="ctr" anchorCtr="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3600" b="0" i="0" u="none" strike="noStrike" kern="1200" cap="none" spc="0" normalizeH="0" baseline="0" noProof="0">
                <a:ln>
                  <a:noFill/>
                </a:ln>
                <a:effectLst/>
                <a:uLnTx/>
                <a:uFillTx/>
                <a:latin typeface="MetricHPE"/>
                <a:ea typeface="+mn-ea"/>
                <a:cs typeface="+mn-cs"/>
              </a:rPr>
              <a:t>34% </a:t>
            </a:r>
            <a:r>
              <a:rPr kumimoji="0" lang="en-US" sz="1800" b="0" i="0" u="none" strike="noStrike" kern="1200" cap="none" spc="0" normalizeH="0" baseline="0" noProof="0">
                <a:ln>
                  <a:noFill/>
                </a:ln>
                <a:effectLst/>
                <a:uLnTx/>
                <a:uFillTx/>
                <a:latin typeface="MetricHPE"/>
                <a:ea typeface="+mn-ea"/>
                <a:cs typeface="+mn-cs"/>
              </a:rPr>
              <a:t>higher retention rate in organizations that offer professional development</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3600" b="0" i="0" u="none" strike="noStrike" kern="1200" cap="none" spc="0" normalizeH="0" baseline="0" noProof="0">
                <a:ln>
                  <a:noFill/>
                </a:ln>
                <a:effectLst/>
                <a:uLnTx/>
                <a:uFillTx/>
                <a:latin typeface="MetricHPE"/>
                <a:ea typeface="+mn-ea"/>
                <a:cs typeface="+mn-cs"/>
              </a:rPr>
              <a:t>15% </a:t>
            </a:r>
            <a:r>
              <a:rPr kumimoji="0" lang="en-US" sz="1800" b="0" i="0" u="none" strike="noStrike" kern="1200" cap="none" spc="0" normalizeH="0" baseline="0" noProof="0">
                <a:ln>
                  <a:noFill/>
                </a:ln>
                <a:effectLst/>
                <a:uLnTx/>
                <a:uFillTx/>
                <a:latin typeface="MetricHPE"/>
                <a:ea typeface="+mn-ea"/>
                <a:cs typeface="+mn-cs"/>
              </a:rPr>
              <a:t>higher employee engagement</a:t>
            </a:r>
          </a:p>
        </p:txBody>
      </p:sp>
      <p:pic>
        <p:nvPicPr>
          <p:cNvPr id="25" name="Picture 24">
            <a:extLst>
              <a:ext uri="{FF2B5EF4-FFF2-40B4-BE49-F238E27FC236}">
                <a16:creationId xmlns:a16="http://schemas.microsoft.com/office/drawing/2014/main" id="{84C0D70B-AEC5-4DFE-A11B-F2D2E6C902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88158" y="5084044"/>
            <a:ext cx="853376" cy="863073"/>
          </a:xfrm>
          <a:prstGeom prst="rect">
            <a:avLst/>
          </a:prstGeom>
        </p:spPr>
      </p:pic>
      <p:sp>
        <p:nvSpPr>
          <p:cNvPr id="12" name="Footer Placeholder 11">
            <a:extLst>
              <a:ext uri="{FF2B5EF4-FFF2-40B4-BE49-F238E27FC236}">
                <a16:creationId xmlns:a16="http://schemas.microsoft.com/office/drawing/2014/main" id="{E553D955-2674-467C-A1BA-979BDE9453DE}"/>
              </a:ext>
            </a:extLst>
          </p:cNvPr>
          <p:cNvSpPr>
            <a:spLocks noGrp="1"/>
          </p:cNvSpPr>
          <p:nvPr>
            <p:ph type="ftr" sz="quarter" idx="14"/>
          </p:nvPr>
        </p:nvSpPr>
        <p:spPr/>
        <p:txBody>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solidFill>
                  <a:srgbClr val="787871"/>
                </a:solidFill>
                <a:effectLst/>
                <a:uLnTx/>
                <a:uFillTx/>
                <a:latin typeface="MetricHPE"/>
                <a:ea typeface="+mn-ea"/>
                <a:cs typeface="+mn-cs"/>
              </a:rPr>
              <a:t>HPE Confidential - For training purposes only</a:t>
            </a:r>
          </a:p>
        </p:txBody>
      </p:sp>
      <p:sp>
        <p:nvSpPr>
          <p:cNvPr id="13" name="Slide Number Placeholder 12">
            <a:extLst>
              <a:ext uri="{FF2B5EF4-FFF2-40B4-BE49-F238E27FC236}">
                <a16:creationId xmlns:a16="http://schemas.microsoft.com/office/drawing/2014/main" id="{DF2584CF-7081-467E-9CD1-9E6030F283C6}"/>
              </a:ext>
            </a:extLst>
          </p:cNvPr>
          <p:cNvSpPr>
            <a:spLocks noGrp="1"/>
          </p:cNvSpPr>
          <p:nvPr>
            <p:ph type="sldNum" sz="quarter" idx="15"/>
          </p:nvPr>
        </p:nvSpPr>
        <p:spPr/>
        <p:txBody>
          <a:bodyPr/>
          <a:lstStyle/>
          <a:p>
            <a:pPr marL="205699" marR="0" lvl="0" indent="-205699" algn="l" defTabSz="1088421" rtl="0" eaLnBrk="1" fontAlgn="auto" latinLnBrk="0" hangingPunct="1">
              <a:lnSpc>
                <a:spcPct val="90000"/>
              </a:lnSpc>
              <a:spcBef>
                <a:spcPts val="0"/>
              </a:spcBef>
              <a:spcAft>
                <a:spcPts val="0"/>
              </a:spcAft>
              <a:buClrTx/>
              <a:buSzPct val="120000"/>
              <a:buFontTx/>
              <a:buBlip>
                <a:blip r:embed="rId6"/>
              </a:buBlip>
              <a:tabLst/>
              <a:defRPr/>
            </a:pPr>
            <a:fld id="{104FC826-72BB-4AF1-BA01-A94F7396A7DC}" type="slidenum">
              <a:rPr kumimoji="0" lang="en-US" sz="2000" b="0" i="0" u="none" strike="noStrike" kern="1200" cap="all" spc="0" normalizeH="0" baseline="10000" noProof="0" smtClean="0">
                <a:ln>
                  <a:noFill/>
                </a:ln>
                <a:solidFill>
                  <a:srgbClr val="787871"/>
                </a:solidFill>
                <a:effectLst/>
                <a:uLnTx/>
                <a:uFillTx/>
                <a:latin typeface="MetricHPE"/>
                <a:ea typeface="+mn-ea"/>
                <a:cs typeface="+mn-cs"/>
              </a:rPr>
              <a:pPr marL="205699" marR="0" lvl="0" indent="-205699" algn="l" defTabSz="1088421" rtl="0" eaLnBrk="1" fontAlgn="auto" latinLnBrk="0" hangingPunct="1">
                <a:lnSpc>
                  <a:spcPct val="90000"/>
                </a:lnSpc>
                <a:spcBef>
                  <a:spcPts val="0"/>
                </a:spcBef>
                <a:spcAft>
                  <a:spcPts val="0"/>
                </a:spcAft>
                <a:buClrTx/>
                <a:buSzPct val="120000"/>
                <a:buFontTx/>
                <a:buBlip>
                  <a:blip r:embed="rId6"/>
                </a:buBlip>
                <a:tabLst/>
                <a:defRPr/>
              </a:pPr>
              <a:t>8</a:t>
            </a:fld>
            <a:endParaRPr kumimoji="0" lang="en-US" sz="2000" b="0" i="0" u="none" strike="noStrike" kern="1200" cap="all" spc="0" normalizeH="0" baseline="10000" noProof="0">
              <a:ln>
                <a:noFill/>
              </a:ln>
              <a:solidFill>
                <a:srgbClr val="787871"/>
              </a:solidFill>
              <a:effectLst/>
              <a:uLnTx/>
              <a:uFillTx/>
              <a:latin typeface="MetricHPE"/>
              <a:ea typeface="+mn-ea"/>
              <a:cs typeface="+mn-cs"/>
            </a:endParaRPr>
          </a:p>
        </p:txBody>
      </p:sp>
      <p:grpSp>
        <p:nvGrpSpPr>
          <p:cNvPr id="15" name="Group 14">
            <a:extLst>
              <a:ext uri="{FF2B5EF4-FFF2-40B4-BE49-F238E27FC236}">
                <a16:creationId xmlns:a16="http://schemas.microsoft.com/office/drawing/2014/main" id="{0C9BAC76-2D45-46EE-AAC5-BFA69052A802}"/>
              </a:ext>
            </a:extLst>
          </p:cNvPr>
          <p:cNvGrpSpPr/>
          <p:nvPr/>
        </p:nvGrpSpPr>
        <p:grpSpPr>
          <a:xfrm>
            <a:off x="389696" y="4609524"/>
            <a:ext cx="7425620" cy="1537550"/>
            <a:chOff x="389696" y="4609524"/>
            <a:chExt cx="7425620" cy="1537550"/>
          </a:xfrm>
        </p:grpSpPr>
        <p:sp>
          <p:nvSpPr>
            <p:cNvPr id="3" name="Text Placeholder 3">
              <a:extLst>
                <a:ext uri="{FF2B5EF4-FFF2-40B4-BE49-F238E27FC236}">
                  <a16:creationId xmlns:a16="http://schemas.microsoft.com/office/drawing/2014/main" id="{EE197B45-9EC2-441E-81AF-F4812C5A370E}"/>
                </a:ext>
              </a:extLst>
            </p:cNvPr>
            <p:cNvSpPr txBox="1">
              <a:spLocks/>
            </p:cNvSpPr>
            <p:nvPr/>
          </p:nvSpPr>
          <p:spPr>
            <a:xfrm>
              <a:off x="2155305" y="5084044"/>
              <a:ext cx="5660011" cy="1053091"/>
            </a:xfrm>
            <a:prstGeom prst="rect">
              <a:avLst/>
            </a:prstGeom>
            <a:noFill/>
            <a:ln>
              <a:solidFill>
                <a:schemeClr val="accent1"/>
              </a:solidFill>
            </a:ln>
          </p:spPr>
          <p:txBody>
            <a:bodyPr lIns="91440" tIns="91440" rIns="91440"/>
            <a:lstStyle>
              <a:lvl1pPr marL="182880" indent="-182880" algn="l" defTabSz="914400" rtl="0" eaLnBrk="1" latinLnBrk="0" hangingPunct="1">
                <a:lnSpc>
                  <a:spcPct val="90000"/>
                </a:lnSpc>
                <a:spcBef>
                  <a:spcPts val="400"/>
                </a:spcBef>
                <a:buClr>
                  <a:schemeClr val="tx1"/>
                </a:buClr>
                <a:buFont typeface="MetricHPE Light" panose="020B0303030202060203" pitchFamily="34" charset="0"/>
                <a:buChar char="•"/>
                <a:defRPr sz="2000" kern="1200">
                  <a:solidFill>
                    <a:schemeClr val="tx1"/>
                  </a:solidFill>
                  <a:latin typeface="MetricHPE Light" panose="020B0303030202060203" pitchFamily="34" charset="0"/>
                  <a:ea typeface="+mn-ea"/>
                  <a:cs typeface="+mn-cs"/>
                </a:defRPr>
              </a:lvl1pPr>
              <a:lvl2pPr marL="411480" indent="-182880" algn="l" defTabSz="914400" rtl="0" eaLnBrk="1" latinLnBrk="0" hangingPunct="1">
                <a:lnSpc>
                  <a:spcPct val="90000"/>
                </a:lnSpc>
                <a:spcBef>
                  <a:spcPts val="400"/>
                </a:spcBef>
                <a:buClr>
                  <a:schemeClr val="tx1"/>
                </a:buClr>
                <a:buSzPct val="90000"/>
                <a:buFont typeface="MetricHPE Light" panose="020B0303030202060203" pitchFamily="34" charset="0"/>
                <a:buChar char="•"/>
                <a:defRPr sz="1800" kern="1200">
                  <a:solidFill>
                    <a:schemeClr val="tx1"/>
                  </a:solidFill>
                  <a:latin typeface="MetricHPE Light" panose="020B0303030202060203" pitchFamily="34" charset="0"/>
                  <a:ea typeface="+mn-ea"/>
                  <a:cs typeface="+mn-cs"/>
                </a:defRPr>
              </a:lvl2pPr>
              <a:lvl3pPr marL="548640" indent="-137160" algn="l" defTabSz="914400" rtl="0" eaLnBrk="1" latinLnBrk="0" hangingPunct="1">
                <a:lnSpc>
                  <a:spcPct val="90000"/>
                </a:lnSpc>
                <a:spcBef>
                  <a:spcPts val="400"/>
                </a:spcBef>
                <a:buClr>
                  <a:schemeClr val="tx1"/>
                </a:buClr>
                <a:buFont typeface="MetricHPE Light" panose="020B0303030202060203" pitchFamily="34" charset="0"/>
                <a:buChar char="–"/>
                <a:defRPr sz="1600" kern="1200">
                  <a:solidFill>
                    <a:schemeClr val="tx1"/>
                  </a:solidFill>
                  <a:latin typeface="MetricHPE Light" panose="020B0303030202060203" pitchFamily="34" charset="0"/>
                  <a:ea typeface="+mn-ea"/>
                  <a:cs typeface="+mn-cs"/>
                </a:defRPr>
              </a:lvl3pPr>
              <a:lvl4pPr marL="73152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4pPr>
              <a:lvl5pPr marL="86868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5pPr>
              <a:lvl6pPr marL="105156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9pPr>
            </a:lstStyle>
            <a:p>
              <a:pPr marL="182880" marR="0" lvl="0" indent="-182880" algn="l" defTabSz="914400" rtl="0" eaLnBrk="1" fontAlgn="auto" latinLnBrk="0" hangingPunct="1">
                <a:lnSpc>
                  <a:spcPct val="90000"/>
                </a:lnSpc>
                <a:spcBef>
                  <a:spcPts val="400"/>
                </a:spcBef>
                <a:spcAft>
                  <a:spcPts val="0"/>
                </a:spcAft>
                <a:buClrTx/>
                <a:buSzTx/>
                <a:buFont typeface="MetricHPE Light" panose="020B0303030202060203" pitchFamily="34" charset="0"/>
                <a:buChar char="•"/>
                <a:tabLst/>
                <a:defRPr/>
              </a:pPr>
              <a:r>
                <a:rPr kumimoji="0" lang="en-US" sz="1800" b="0" i="0" u="none" strike="noStrike" kern="1200" cap="none" spc="0" normalizeH="0" baseline="0" noProof="0">
                  <a:ln>
                    <a:noFill/>
                  </a:ln>
                  <a:effectLst/>
                  <a:uLnTx/>
                  <a:uFillTx/>
                  <a:latin typeface="MetricHPE" panose="020B0503030202060203" pitchFamily="34" charset="0"/>
                  <a:ea typeface="+mn-ea"/>
                  <a:cs typeface="+mn-cs"/>
                </a:rPr>
                <a:t>Prepare for a conversation with the people leader</a:t>
              </a:r>
            </a:p>
            <a:p>
              <a:pPr marL="182880" marR="0" lvl="0" indent="-182880" algn="l" defTabSz="914400" rtl="0" eaLnBrk="1" fontAlgn="auto" latinLnBrk="0" hangingPunct="1">
                <a:lnSpc>
                  <a:spcPct val="90000"/>
                </a:lnSpc>
                <a:spcBef>
                  <a:spcPts val="400"/>
                </a:spcBef>
                <a:spcAft>
                  <a:spcPts val="0"/>
                </a:spcAft>
                <a:buClrTx/>
                <a:buSzTx/>
                <a:buFont typeface="MetricHPE Light" panose="020B0303030202060203" pitchFamily="34" charset="0"/>
                <a:buChar char="•"/>
                <a:tabLst/>
                <a:defRPr/>
              </a:pPr>
              <a:r>
                <a:rPr kumimoji="0" lang="en-US" sz="1800" b="0" i="0" u="none" strike="noStrike" kern="1200" cap="none" spc="0" normalizeH="0" baseline="0" noProof="0">
                  <a:ln>
                    <a:noFill/>
                  </a:ln>
                  <a:effectLst/>
                  <a:uLnTx/>
                  <a:uFillTx/>
                  <a:latin typeface="MetricHPE" panose="020B0503030202060203" pitchFamily="34" charset="0"/>
                  <a:ea typeface="+mn-ea"/>
                  <a:cs typeface="+mn-cs"/>
                </a:rPr>
                <a:t>Identify and document development goals and next steps</a:t>
              </a:r>
            </a:p>
            <a:p>
              <a:pPr marL="182880" marR="0" lvl="0" indent="-182880" algn="l" defTabSz="914400" rtl="0" eaLnBrk="1" fontAlgn="auto" latinLnBrk="0" hangingPunct="1">
                <a:lnSpc>
                  <a:spcPct val="90000"/>
                </a:lnSpc>
                <a:spcBef>
                  <a:spcPts val="400"/>
                </a:spcBef>
                <a:spcAft>
                  <a:spcPts val="0"/>
                </a:spcAft>
                <a:buClrTx/>
                <a:buSzTx/>
                <a:buFont typeface="MetricHPE Light" panose="020B0303030202060203" pitchFamily="34" charset="0"/>
                <a:buChar char="•"/>
                <a:tabLst/>
                <a:defRPr/>
              </a:pPr>
              <a:r>
                <a:rPr kumimoji="0" lang="en-US" sz="1800" b="0" i="0" u="none" strike="noStrike" kern="1200" cap="none" spc="0" normalizeH="0" baseline="0" noProof="0">
                  <a:ln>
                    <a:noFill/>
                  </a:ln>
                  <a:effectLst/>
                  <a:uLnTx/>
                  <a:uFillTx/>
                  <a:latin typeface="MetricHPE" panose="020B0503030202060203" pitchFamily="34" charset="0"/>
                  <a:ea typeface="+mn-ea"/>
                  <a:cs typeface="+mn-cs"/>
                </a:rPr>
                <a:t>Seize opportunities to develop in current and future roles</a:t>
              </a:r>
            </a:p>
          </p:txBody>
        </p:sp>
        <p:sp>
          <p:nvSpPr>
            <p:cNvPr id="6" name="Text Placeholder 2">
              <a:extLst>
                <a:ext uri="{FF2B5EF4-FFF2-40B4-BE49-F238E27FC236}">
                  <a16:creationId xmlns:a16="http://schemas.microsoft.com/office/drawing/2014/main" id="{45858FEF-0120-48E0-9CB4-1BC8816C4C18}"/>
                </a:ext>
              </a:extLst>
            </p:cNvPr>
            <p:cNvSpPr txBox="1">
              <a:spLocks/>
            </p:cNvSpPr>
            <p:nvPr/>
          </p:nvSpPr>
          <p:spPr>
            <a:xfrm>
              <a:off x="389696" y="5392877"/>
              <a:ext cx="1765609" cy="754197"/>
            </a:xfrm>
            <a:prstGeom prst="rect">
              <a:avLst/>
            </a:prstGeom>
            <a:noFill/>
            <a:ln>
              <a:noFill/>
            </a:ln>
          </p:spPr>
          <p:txBody>
            <a:bodyPr tIns="91440" bIns="91440" anchor="ctr"/>
            <a:lstStyle>
              <a:lvl1pPr marL="182880" indent="-182880" algn="l" defTabSz="914400" rtl="0" eaLnBrk="1" latinLnBrk="0" hangingPunct="1">
                <a:lnSpc>
                  <a:spcPct val="90000"/>
                </a:lnSpc>
                <a:spcBef>
                  <a:spcPts val="400"/>
                </a:spcBef>
                <a:buClr>
                  <a:schemeClr val="tx1"/>
                </a:buClr>
                <a:buFont typeface="MetricHPE Light" panose="020B0303030202060203" pitchFamily="34" charset="0"/>
                <a:buChar char="•"/>
                <a:defRPr sz="2000" kern="1200">
                  <a:solidFill>
                    <a:schemeClr val="tx1"/>
                  </a:solidFill>
                  <a:latin typeface="MetricHPE Light" panose="020B0303030202060203" pitchFamily="34" charset="0"/>
                  <a:ea typeface="+mn-ea"/>
                  <a:cs typeface="+mn-cs"/>
                </a:defRPr>
              </a:lvl1pPr>
              <a:lvl2pPr marL="411480" indent="-182880" algn="l" defTabSz="914400" rtl="0" eaLnBrk="1" latinLnBrk="0" hangingPunct="1">
                <a:lnSpc>
                  <a:spcPct val="90000"/>
                </a:lnSpc>
                <a:spcBef>
                  <a:spcPts val="400"/>
                </a:spcBef>
                <a:buClr>
                  <a:schemeClr val="tx1"/>
                </a:buClr>
                <a:buSzPct val="90000"/>
                <a:buFont typeface="MetricHPE Light" panose="020B0303030202060203" pitchFamily="34" charset="0"/>
                <a:buChar char="•"/>
                <a:defRPr sz="1800" kern="1200">
                  <a:solidFill>
                    <a:schemeClr val="tx1"/>
                  </a:solidFill>
                  <a:latin typeface="MetricHPE Light" panose="020B0303030202060203" pitchFamily="34" charset="0"/>
                  <a:ea typeface="+mn-ea"/>
                  <a:cs typeface="+mn-cs"/>
                </a:defRPr>
              </a:lvl2pPr>
              <a:lvl3pPr marL="548640" indent="-137160" algn="l" defTabSz="914400" rtl="0" eaLnBrk="1" latinLnBrk="0" hangingPunct="1">
                <a:lnSpc>
                  <a:spcPct val="90000"/>
                </a:lnSpc>
                <a:spcBef>
                  <a:spcPts val="400"/>
                </a:spcBef>
                <a:buClr>
                  <a:schemeClr val="tx1"/>
                </a:buClr>
                <a:buFont typeface="MetricHPE Light" panose="020B0303030202060203" pitchFamily="34" charset="0"/>
                <a:buChar char="–"/>
                <a:defRPr sz="1600" kern="1200">
                  <a:solidFill>
                    <a:schemeClr val="tx1"/>
                  </a:solidFill>
                  <a:latin typeface="MetricHPE Light" panose="020B0303030202060203" pitchFamily="34" charset="0"/>
                  <a:ea typeface="+mn-ea"/>
                  <a:cs typeface="+mn-cs"/>
                </a:defRPr>
              </a:lvl3pPr>
              <a:lvl4pPr marL="73152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4pPr>
              <a:lvl5pPr marL="868680" indent="-137160" algn="l" defTabSz="914400" rtl="0" eaLnBrk="1" latinLnBrk="0" hangingPunct="1">
                <a:lnSpc>
                  <a:spcPct val="90000"/>
                </a:lnSpc>
                <a:spcBef>
                  <a:spcPts val="400"/>
                </a:spcBef>
                <a:buClr>
                  <a:schemeClr val="tx1"/>
                </a:buClr>
                <a:buFont typeface="MetricHPE Light" panose="020B0303030202060203" pitchFamily="34" charset="0"/>
                <a:buChar char="–"/>
                <a:defRPr sz="1400" kern="1200">
                  <a:solidFill>
                    <a:schemeClr val="tx1"/>
                  </a:solidFill>
                  <a:latin typeface="MetricHPE Light" panose="020B0303030202060203" pitchFamily="34" charset="0"/>
                  <a:ea typeface="+mn-ea"/>
                  <a:cs typeface="+mn-cs"/>
                </a:defRPr>
              </a:lvl5pPr>
              <a:lvl6pPr marL="105156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
                  <a:schemeClr val="tx1"/>
                </a:buClr>
                <a:buFont typeface="MetricHPE Light" panose="020B0303030202060203" pitchFamily="34" charset="0"/>
                <a:buChar char="–"/>
                <a:defRPr sz="12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400"/>
                </a:spcBef>
                <a:spcAft>
                  <a:spcPts val="0"/>
                </a:spcAft>
                <a:buClr>
                  <a:prstClr val="black"/>
                </a:buClr>
                <a:buSzTx/>
                <a:buFont typeface="MetricHPE Light" panose="020B0303030202060203" pitchFamily="34" charset="0"/>
                <a:buNone/>
                <a:tabLst/>
                <a:defRPr/>
              </a:pPr>
              <a:r>
                <a:rPr kumimoji="0" lang="en-US" sz="1600" b="0" i="0" u="none" strike="noStrike" kern="1200" cap="none" spc="0" normalizeH="0" baseline="0" noProof="0">
                  <a:ln>
                    <a:noFill/>
                  </a:ln>
                  <a:effectLst/>
                  <a:uLnTx/>
                  <a:uFillTx/>
                  <a:latin typeface="MetricHPE Semibold" panose="020B0703030202060203" pitchFamily="34" charset="0"/>
                  <a:ea typeface="+mn-ea"/>
                  <a:cs typeface="+mn-cs"/>
                </a:rPr>
                <a:t>Team member MANAGES</a:t>
              </a:r>
            </a:p>
          </p:txBody>
        </p:sp>
        <p:pic>
          <p:nvPicPr>
            <p:cNvPr id="21" name="Picture 20">
              <a:extLst>
                <a:ext uri="{FF2B5EF4-FFF2-40B4-BE49-F238E27FC236}">
                  <a16:creationId xmlns:a16="http://schemas.microsoft.com/office/drawing/2014/main" id="{8BA63F7C-CB4F-46C4-BBAB-AF9E94661AB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3441" y="4609524"/>
              <a:ext cx="458119" cy="906056"/>
            </a:xfrm>
            <a:prstGeom prst="rect">
              <a:avLst/>
            </a:prstGeom>
          </p:spPr>
        </p:pic>
      </p:grpSp>
    </p:spTree>
    <p:extLst>
      <p:ext uri="{BB962C8B-B14F-4D97-AF65-F5344CB8AC3E}">
        <p14:creationId xmlns:p14="http://schemas.microsoft.com/office/powerpoint/2010/main" val="119443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8">
            <a:extLst>
              <a:ext uri="{FF2B5EF4-FFF2-40B4-BE49-F238E27FC236}">
                <a16:creationId xmlns:a16="http://schemas.microsoft.com/office/drawing/2014/main" id="{229B7960-105D-41E1-ADFD-6DB5A47712A9}"/>
              </a:ext>
            </a:extLst>
          </p:cNvPr>
          <p:cNvSpPr>
            <a:spLocks noGrp="1"/>
          </p:cNvSpPr>
          <p:nvPr>
            <p:ph type="title"/>
          </p:nvPr>
        </p:nvSpPr>
        <p:spPr>
          <a:xfrm>
            <a:off x="381000" y="88129"/>
            <a:ext cx="11430000" cy="401362"/>
          </a:xfrm>
        </p:spPr>
        <p:txBody>
          <a:bodyPr vert="horz" lIns="91440" tIns="91440" rIns="91440" bIns="91440" rtlCol="0" anchor="ctr" anchorCtr="0">
            <a:noAutofit/>
          </a:bodyPr>
          <a:lstStyle/>
          <a:p>
            <a:r>
              <a:rPr lang="en-US" b="1">
                <a:latin typeface="+mj-lt"/>
              </a:rPr>
              <a:t>Career PLANNING</a:t>
            </a:r>
          </a:p>
        </p:txBody>
      </p:sp>
      <p:sp>
        <p:nvSpPr>
          <p:cNvPr id="13" name="TextBox 12">
            <a:extLst>
              <a:ext uri="{FF2B5EF4-FFF2-40B4-BE49-F238E27FC236}">
                <a16:creationId xmlns:a16="http://schemas.microsoft.com/office/drawing/2014/main" id="{37969FA3-64E6-40A5-AF04-9D39BADA180A}"/>
              </a:ext>
            </a:extLst>
          </p:cNvPr>
          <p:cNvSpPr txBox="1"/>
          <p:nvPr/>
        </p:nvSpPr>
        <p:spPr>
          <a:xfrm>
            <a:off x="519159" y="1366345"/>
            <a:ext cx="4908331" cy="2354027"/>
          </a:xfrm>
          <a:prstGeom prst="rect">
            <a:avLst/>
          </a:prstGeom>
          <a:noFill/>
          <a:ln w="28575">
            <a:solidFill>
              <a:schemeClr val="accent5"/>
            </a:solidFill>
            <a:miter lim="800000"/>
          </a:ln>
        </p:spPr>
        <p:txBody>
          <a:bodyPr wrap="square" lIns="91440" tIns="91440" rIns="91440" bIns="9144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latin typeface="MetricHPE Semibold" panose="020B0703030202060203" pitchFamily="34" charset="0"/>
              </a:rPr>
              <a:t>CAREER CONVERSATION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effectLst/>
              </a:rPr>
              <a:t>What do you want to do next at HPE?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effectLst/>
              </a:rPr>
              <a:t>Reaching your career goals and experiencing new opportunities starts with highlighting your skills and having a career conversation with your people leader.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u="none" strike="noStrike" kern="1200" cap="none" spc="0" normalizeH="0" baseline="0" noProof="0">
              <a:ln>
                <a:noFill/>
              </a:ln>
              <a:uLnTx/>
              <a:uFillTx/>
              <a:latin typeface="MetricHPE"/>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MetricHPE"/>
              <a:ea typeface="+mn-ea"/>
              <a:cs typeface="+mn-cs"/>
            </a:endParaRPr>
          </a:p>
        </p:txBody>
      </p:sp>
      <p:sp>
        <p:nvSpPr>
          <p:cNvPr id="5" name="TextBox 4">
            <a:extLst>
              <a:ext uri="{FF2B5EF4-FFF2-40B4-BE49-F238E27FC236}">
                <a16:creationId xmlns:a16="http://schemas.microsoft.com/office/drawing/2014/main" id="{A4CA15B1-03A9-4034-9654-D03840E4E0DF}"/>
              </a:ext>
            </a:extLst>
          </p:cNvPr>
          <p:cNvSpPr txBox="1"/>
          <p:nvPr/>
        </p:nvSpPr>
        <p:spPr>
          <a:xfrm>
            <a:off x="2192480" y="3215627"/>
            <a:ext cx="5435122" cy="3230159"/>
          </a:xfrm>
          <a:prstGeom prst="rect">
            <a:avLst/>
          </a:prstGeom>
          <a:noFill/>
          <a:ln w="28575">
            <a:solidFill>
              <a:schemeClr val="accent4"/>
            </a:solidFill>
            <a:miter lim="800000"/>
          </a:ln>
        </p:spPr>
        <p:txBody>
          <a:bodyPr wrap="square" lIns="91440" tIns="91440" rIns="91440" bIns="91440" rtlCol="0" anchor="t" anchorCtr="0">
            <a:noAutofit/>
          </a:bodyPr>
          <a:lstStyle/>
          <a:p>
            <a:pPr>
              <a:defRPr/>
            </a:pPr>
            <a:r>
              <a:rPr lang="en-GB" b="1">
                <a:latin typeface="MetricHPE Semibold" panose="020B0703030202060203" pitchFamily="34" charset="0"/>
              </a:rPr>
              <a:t>CAREER PROFILE</a:t>
            </a:r>
          </a:p>
          <a:p>
            <a:pPr>
              <a:lnSpc>
                <a:spcPct val="90000"/>
              </a:lnSpc>
              <a:spcBef>
                <a:spcPts val="400"/>
              </a:spcBef>
            </a:pPr>
            <a:endParaRPr lang="en-GB">
              <a:latin typeface="MetricHPE" panose="020B0503030202060203" pitchFamily="34" charset="0"/>
            </a:endParaRPr>
          </a:p>
          <a:p>
            <a:pPr>
              <a:lnSpc>
                <a:spcPct val="90000"/>
              </a:lnSpc>
              <a:spcBef>
                <a:spcPts val="400"/>
              </a:spcBef>
            </a:pPr>
            <a:r>
              <a:rPr lang="en-GB" sz="1800" b="0" i="0">
                <a:effectLst/>
              </a:rPr>
              <a:t>Your career profile, or internal HPE resume, reflects your current skills and expertise. It helps identify when you’re ready to make an internal career move and informs your people leader about your skills and interests so they can recommend new projects and opportunities in support of your career goals. A completed career profile is key to unlocking specific jobs, projects, learning resources, and opportunities catered to your specific career interests and goals.</a:t>
            </a:r>
            <a:endParaRPr lang="en-GB"/>
          </a:p>
        </p:txBody>
      </p:sp>
      <p:sp>
        <p:nvSpPr>
          <p:cNvPr id="3" name="Footer Placeholder 2">
            <a:extLst>
              <a:ext uri="{FF2B5EF4-FFF2-40B4-BE49-F238E27FC236}">
                <a16:creationId xmlns:a16="http://schemas.microsoft.com/office/drawing/2014/main" id="{B5901517-6DDE-43F1-84AC-40AA00E225B4}"/>
              </a:ext>
            </a:extLst>
          </p:cNvPr>
          <p:cNvSpPr>
            <a:spLocks noGrp="1"/>
          </p:cNvSpPr>
          <p:nvPr>
            <p:ph type="ftr" sz="quarter" idx="22"/>
          </p:nvPr>
        </p:nvSpPr>
        <p:spPr/>
        <p:txBody>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200" b="0" i="0" u="none" strike="noStrike" kern="1200" cap="all" spc="0" normalizeH="0" baseline="0" noProof="0">
                <a:ln>
                  <a:noFill/>
                </a:ln>
                <a:solidFill>
                  <a:srgbClr val="787871"/>
                </a:solidFill>
                <a:effectLst/>
                <a:uLnTx/>
                <a:uFillTx/>
                <a:latin typeface="MetricHPE" panose="020B0503030202060203" pitchFamily="34" charset="0"/>
                <a:ea typeface="+mn-ea"/>
                <a:cs typeface="+mn-cs"/>
              </a:rPr>
              <a:t>HPE Confidential - For training purposes only</a:t>
            </a:r>
          </a:p>
        </p:txBody>
      </p:sp>
      <p:sp>
        <p:nvSpPr>
          <p:cNvPr id="6" name="Slide Number Placeholder 5">
            <a:extLst>
              <a:ext uri="{FF2B5EF4-FFF2-40B4-BE49-F238E27FC236}">
                <a16:creationId xmlns:a16="http://schemas.microsoft.com/office/drawing/2014/main" id="{4C7855E9-6A78-4326-8E22-DEA60FD7DD90}"/>
              </a:ext>
            </a:extLst>
          </p:cNvPr>
          <p:cNvSpPr>
            <a:spLocks noGrp="1"/>
          </p:cNvSpPr>
          <p:nvPr>
            <p:ph type="sldNum" sz="quarter" idx="23"/>
          </p:nvPr>
        </p:nvSpPr>
        <p:spPr/>
        <p:txBody>
          <a:bodyPr/>
          <a:lstStyle/>
          <a:p>
            <a:pPr marL="205699" marR="0" lvl="0" indent="-205699" algn="l" defTabSz="1088421" rtl="0" eaLnBrk="1" fontAlgn="auto" latinLnBrk="0" hangingPunct="1">
              <a:lnSpc>
                <a:spcPct val="90000"/>
              </a:lnSpc>
              <a:spcBef>
                <a:spcPts val="0"/>
              </a:spcBef>
              <a:spcAft>
                <a:spcPts val="0"/>
              </a:spcAft>
              <a:buClrTx/>
              <a:buSzPct val="120000"/>
              <a:buFontTx/>
              <a:buBlip>
                <a:blip r:embed="rId3"/>
              </a:buBlip>
              <a:tabLst/>
              <a:defRPr/>
            </a:pPr>
            <a:fld id="{104FC826-72BB-4AF1-BA01-A94F7396A7DC}" type="slidenum">
              <a:rPr kumimoji="0" lang="en-US" sz="2000" b="0" i="0" u="none" strike="noStrike" kern="1200" cap="all" spc="0" normalizeH="0" baseline="10000" noProof="0" smtClean="0">
                <a:ln>
                  <a:noFill/>
                </a:ln>
                <a:solidFill>
                  <a:srgbClr val="787871"/>
                </a:solidFill>
                <a:effectLst/>
                <a:uLnTx/>
                <a:uFillTx/>
                <a:latin typeface="MetricHPE" panose="020B0503030202060203" pitchFamily="34" charset="0"/>
                <a:ea typeface="+mn-ea"/>
                <a:cs typeface="+mn-cs"/>
              </a:rPr>
              <a:pPr marL="205699" marR="0" lvl="0" indent="-205699" algn="l" defTabSz="1088421" rtl="0" eaLnBrk="1" fontAlgn="auto" latinLnBrk="0" hangingPunct="1">
                <a:lnSpc>
                  <a:spcPct val="90000"/>
                </a:lnSpc>
                <a:spcBef>
                  <a:spcPts val="0"/>
                </a:spcBef>
                <a:spcAft>
                  <a:spcPts val="0"/>
                </a:spcAft>
                <a:buClrTx/>
                <a:buSzPct val="120000"/>
                <a:buFontTx/>
                <a:buBlip>
                  <a:blip r:embed="rId3"/>
                </a:buBlip>
                <a:tabLst/>
                <a:defRPr/>
              </a:pPr>
              <a:t>9</a:t>
            </a:fld>
            <a:endParaRPr kumimoji="0" lang="en-US" sz="2000" b="0" i="0" u="none" strike="noStrike" kern="1200" cap="all" spc="0" normalizeH="0" baseline="10000" noProof="0">
              <a:ln>
                <a:noFill/>
              </a:ln>
              <a:solidFill>
                <a:srgbClr val="787871"/>
              </a:solidFill>
              <a:effectLst/>
              <a:uLnTx/>
              <a:uFillTx/>
              <a:latin typeface="MetricHPE" panose="020B0503030202060203" pitchFamily="34" charset="0"/>
              <a:ea typeface="+mn-ea"/>
              <a:cs typeface="+mn-cs"/>
            </a:endParaRPr>
          </a:p>
        </p:txBody>
      </p:sp>
      <p:sp>
        <p:nvSpPr>
          <p:cNvPr id="4" name="TextBox 3">
            <a:extLst>
              <a:ext uri="{FF2B5EF4-FFF2-40B4-BE49-F238E27FC236}">
                <a16:creationId xmlns:a16="http://schemas.microsoft.com/office/drawing/2014/main" id="{7A2F8F9E-BC61-44A3-9696-45A9E5B1D535}"/>
              </a:ext>
            </a:extLst>
          </p:cNvPr>
          <p:cNvSpPr txBox="1"/>
          <p:nvPr/>
        </p:nvSpPr>
        <p:spPr>
          <a:xfrm>
            <a:off x="7393027" y="2304665"/>
            <a:ext cx="4279814" cy="2917084"/>
          </a:xfrm>
          <a:prstGeom prst="rect">
            <a:avLst/>
          </a:prstGeom>
          <a:noFill/>
          <a:ln w="28575">
            <a:solidFill>
              <a:srgbClr val="01A982"/>
            </a:solidFill>
            <a:miter lim="800000"/>
          </a:ln>
        </p:spPr>
        <p:txBody>
          <a:bodyPr wrap="none" lIns="91440" tIns="91440" rIns="91440" bIns="91440" rtlCol="0" anchor="ctr" anchorCtr="0">
            <a:noAutofit/>
          </a:bodyPr>
          <a:lstStyle/>
          <a:p>
            <a:pPr>
              <a:lnSpc>
                <a:spcPct val="90000"/>
              </a:lnSpc>
              <a:defRPr/>
            </a:pPr>
            <a:r>
              <a:rPr lang="en-US" b="1">
                <a:latin typeface="MetricHPE Semibold" panose="020B0703030202060203" pitchFamily="34" charset="0"/>
              </a:rPr>
              <a:t>CONSIDER YOUR OPTIONS</a:t>
            </a:r>
          </a:p>
          <a:p>
            <a:pPr marL="742950" lvl="1" indent="-285750">
              <a:lnSpc>
                <a:spcPct val="90000"/>
              </a:lnSpc>
              <a:spcBef>
                <a:spcPts val="1200"/>
              </a:spcBef>
              <a:buFont typeface="Arial" panose="020B0604020202020204" pitchFamily="34" charset="0"/>
              <a:buChar char="•"/>
              <a:defRPr/>
            </a:pPr>
            <a:r>
              <a:rPr lang="en-US" b="1">
                <a:latin typeface="MetricHPE Semibold" panose="020B0703030202060203" pitchFamily="34" charset="0"/>
              </a:rPr>
              <a:t>Vertical. </a:t>
            </a:r>
            <a:r>
              <a:rPr lang="en-US"/>
              <a:t>Move Up</a:t>
            </a:r>
          </a:p>
          <a:p>
            <a:pPr marL="742950" lvl="1" indent="-285750">
              <a:lnSpc>
                <a:spcPct val="90000"/>
              </a:lnSpc>
              <a:spcBef>
                <a:spcPts val="1200"/>
              </a:spcBef>
              <a:buFont typeface="Arial" panose="020B0604020202020204" pitchFamily="34" charset="0"/>
              <a:buChar char="•"/>
              <a:defRPr/>
            </a:pPr>
            <a:r>
              <a:rPr lang="en-US" b="1">
                <a:latin typeface="MetricHPE Semibold" panose="020B0703030202060203" pitchFamily="34" charset="0"/>
              </a:rPr>
              <a:t>Exploratory. </a:t>
            </a:r>
            <a:r>
              <a:rPr lang="en-US"/>
              <a:t>Investigate possibilities</a:t>
            </a:r>
            <a:endParaRPr lang="en-US" b="1"/>
          </a:p>
          <a:p>
            <a:pPr marL="742950" lvl="1" indent="-285750">
              <a:lnSpc>
                <a:spcPct val="90000"/>
              </a:lnSpc>
              <a:spcBef>
                <a:spcPts val="1200"/>
              </a:spcBef>
              <a:buFont typeface="Arial" panose="020B0604020202020204" pitchFamily="34" charset="0"/>
              <a:buChar char="•"/>
              <a:defRPr/>
            </a:pPr>
            <a:r>
              <a:rPr lang="en-US" b="1">
                <a:latin typeface="MetricHPE Semibold" panose="020B0703030202060203" pitchFamily="34" charset="0"/>
              </a:rPr>
              <a:t>Lateral. </a:t>
            </a:r>
            <a:r>
              <a:rPr lang="en-US"/>
              <a:t>Move across</a:t>
            </a:r>
          </a:p>
          <a:p>
            <a:pPr marL="742950" lvl="1" indent="-285750">
              <a:lnSpc>
                <a:spcPct val="90000"/>
              </a:lnSpc>
              <a:spcBef>
                <a:spcPts val="1200"/>
              </a:spcBef>
              <a:buFont typeface="Arial" panose="020B0604020202020204" pitchFamily="34" charset="0"/>
              <a:buChar char="•"/>
              <a:defRPr/>
            </a:pPr>
            <a:r>
              <a:rPr lang="en-US" b="1">
                <a:latin typeface="MetricHPE Semibold" panose="020B0703030202060203" pitchFamily="34" charset="0"/>
              </a:rPr>
              <a:t>Enrichment. </a:t>
            </a:r>
            <a:r>
              <a:rPr lang="en-US"/>
              <a:t>Grow in place</a:t>
            </a:r>
          </a:p>
          <a:p>
            <a:pPr marL="742950" lvl="1" indent="-285750">
              <a:lnSpc>
                <a:spcPct val="90000"/>
              </a:lnSpc>
              <a:spcBef>
                <a:spcPts val="1200"/>
              </a:spcBef>
              <a:buFont typeface="Arial" panose="020B0604020202020204" pitchFamily="34" charset="0"/>
              <a:buChar char="•"/>
              <a:defRPr/>
            </a:pPr>
            <a:r>
              <a:rPr lang="en-US" b="1">
                <a:latin typeface="MetricHPE Semibold" panose="020B0703030202060203" pitchFamily="34" charset="0"/>
              </a:rPr>
              <a:t>Realignment. </a:t>
            </a:r>
            <a:r>
              <a:rPr lang="en-US"/>
              <a:t>Stepping back</a:t>
            </a:r>
            <a:endParaRPr lang="en-US" b="1"/>
          </a:p>
          <a:p>
            <a:pPr marL="742950" lvl="1" indent="-285750">
              <a:lnSpc>
                <a:spcPct val="90000"/>
              </a:lnSpc>
              <a:spcBef>
                <a:spcPts val="1200"/>
              </a:spcBef>
              <a:buFont typeface="Arial" panose="020B0604020202020204" pitchFamily="34" charset="0"/>
              <a:buChar char="•"/>
              <a:defRPr/>
            </a:pPr>
            <a:r>
              <a:rPr lang="en-US" b="1">
                <a:latin typeface="MetricHPE Semibold" panose="020B0703030202060203" pitchFamily="34" charset="0"/>
              </a:rPr>
              <a:t>Transition. </a:t>
            </a:r>
            <a:r>
              <a:rPr lang="en-US"/>
              <a:t>Move out</a:t>
            </a:r>
          </a:p>
        </p:txBody>
      </p:sp>
      <p:sp>
        <p:nvSpPr>
          <p:cNvPr id="9" name="Text Placeholder 18">
            <a:extLst>
              <a:ext uri="{FF2B5EF4-FFF2-40B4-BE49-F238E27FC236}">
                <a16:creationId xmlns:a16="http://schemas.microsoft.com/office/drawing/2014/main" id="{E039BCD8-59BE-44D0-A706-BDA217978A87}"/>
              </a:ext>
            </a:extLst>
          </p:cNvPr>
          <p:cNvSpPr txBox="1">
            <a:spLocks/>
          </p:cNvSpPr>
          <p:nvPr/>
        </p:nvSpPr>
        <p:spPr>
          <a:xfrm>
            <a:off x="381000" y="412214"/>
            <a:ext cx="11529254" cy="381000"/>
          </a:xfrm>
          <a:prstGeom prst="rect">
            <a:avLst/>
          </a:prstGeom>
        </p:spPr>
        <p:txBody>
          <a:bodyPr/>
          <a:lstStyle>
            <a:lvl1pPr marL="182880" indent="-182880" algn="l" defTabSz="914400" rtl="0" eaLnBrk="1" latinLnBrk="0" hangingPunct="1">
              <a:lnSpc>
                <a:spcPct val="90000"/>
              </a:lnSpc>
              <a:spcBef>
                <a:spcPts val="400"/>
              </a:spcBef>
              <a:buClrTx/>
              <a:buFont typeface="" panose="020B0303030202060203" pitchFamily="34" charset="0"/>
              <a:buChar char="•"/>
              <a:defRPr sz="2200" kern="1200">
                <a:solidFill>
                  <a:schemeClr val="tx1"/>
                </a:solidFill>
                <a:latin typeface="+mn-lt"/>
                <a:ea typeface="+mn-ea"/>
                <a:cs typeface="+mn-cs"/>
              </a:defRPr>
            </a:lvl1pPr>
            <a:lvl2pPr marL="411480" indent="-182880" algn="l" defTabSz="914400" rtl="0" eaLnBrk="1" latinLnBrk="0" hangingPunct="1">
              <a:lnSpc>
                <a:spcPct val="90000"/>
              </a:lnSpc>
              <a:spcBef>
                <a:spcPts val="400"/>
              </a:spcBef>
              <a:buClrTx/>
              <a:buSzPct val="90000"/>
              <a:buFont typeface="" panose="020B0303030202060203" pitchFamily="34" charset="0"/>
              <a:buChar char="•"/>
              <a:defRPr sz="2000" kern="1200">
                <a:solidFill>
                  <a:schemeClr val="tx1"/>
                </a:solidFill>
                <a:latin typeface="+mn-lt"/>
                <a:ea typeface="+mn-ea"/>
                <a:cs typeface="+mn-cs"/>
              </a:defRPr>
            </a:lvl2pPr>
            <a:lvl3pPr marL="548640" indent="-137160" algn="l" defTabSz="914400" rtl="0" eaLnBrk="1" latinLnBrk="0" hangingPunct="1">
              <a:lnSpc>
                <a:spcPct val="90000"/>
              </a:lnSpc>
              <a:spcBef>
                <a:spcPts val="400"/>
              </a:spcBef>
              <a:buClrTx/>
              <a:buFont typeface="" panose="020B0303030202060203" pitchFamily="34" charset="0"/>
              <a:buChar char="–"/>
              <a:defRPr sz="1800" kern="1200">
                <a:solidFill>
                  <a:schemeClr val="tx1"/>
                </a:solidFill>
                <a:latin typeface="+mn-lt"/>
                <a:ea typeface="+mn-ea"/>
                <a:cs typeface="+mn-cs"/>
              </a:defRPr>
            </a:lvl3pPr>
            <a:lvl4pPr marL="73152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4pPr>
            <a:lvl5pPr marL="868680" indent="-137160" algn="l" defTabSz="914400" rtl="0" eaLnBrk="1" latinLnBrk="0" hangingPunct="1">
              <a:lnSpc>
                <a:spcPct val="90000"/>
              </a:lnSpc>
              <a:spcBef>
                <a:spcPts val="400"/>
              </a:spcBef>
              <a:buClrTx/>
              <a:buFont typeface="" panose="020B0303030202060203" pitchFamily="34" charset="0"/>
              <a:buChar char="–"/>
              <a:defRPr sz="1600" kern="1200">
                <a:solidFill>
                  <a:schemeClr val="tx1"/>
                </a:solidFill>
                <a:latin typeface="+mn-lt"/>
                <a:ea typeface="+mn-ea"/>
                <a:cs typeface="+mn-cs"/>
              </a:defRPr>
            </a:lvl5pPr>
            <a:lvl6pPr marL="105156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6pPr>
            <a:lvl7pPr marL="118872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7pPr>
            <a:lvl8pPr marL="137160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8pPr>
            <a:lvl9pPr marL="1554480" indent="-137160" algn="l" defTabSz="914400" rtl="0" eaLnBrk="1" latinLnBrk="0" hangingPunct="1">
              <a:lnSpc>
                <a:spcPct val="90000"/>
              </a:lnSpc>
              <a:spcBef>
                <a:spcPts val="600"/>
              </a:spcBef>
              <a:buClrTx/>
              <a:buFont typeface="" panose="020B0303030202060203" pitchFamily="34" charset="0"/>
              <a:buChar char="–"/>
              <a:defRPr sz="1200" kern="1200">
                <a:solidFill>
                  <a:schemeClr val="tx1"/>
                </a:solidFill>
                <a:latin typeface="+mn-lt"/>
                <a:ea typeface="+mn-ea"/>
                <a:cs typeface="+mn-cs"/>
              </a:defRPr>
            </a:lvl9pPr>
          </a:lstStyle>
          <a:p>
            <a:pPr marL="0" indent="0">
              <a:buNone/>
            </a:pPr>
            <a:r>
              <a:rPr lang="en-US"/>
              <a:t>Helping team members consider their options</a:t>
            </a:r>
          </a:p>
        </p:txBody>
      </p:sp>
    </p:spTree>
    <p:extLst>
      <p:ext uri="{BB962C8B-B14F-4D97-AF65-F5344CB8AC3E}">
        <p14:creationId xmlns:p14="http://schemas.microsoft.com/office/powerpoint/2010/main" val="445575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HPE Standard 16x9 White Template">
  <a:themeElements>
    <a:clrScheme name="HPE Spring 2019">
      <a:dk1>
        <a:sysClr val="windowText" lastClr="000000"/>
      </a:dk1>
      <a:lt1>
        <a:sysClr val="window" lastClr="FFFFFF"/>
      </a:lt1>
      <a:dk2>
        <a:srgbClr val="C6C6C2"/>
      </a:dk2>
      <a:lt2>
        <a:srgbClr val="787871"/>
      </a:lt2>
      <a:accent1>
        <a:srgbClr val="0D5265"/>
      </a:accent1>
      <a:accent2>
        <a:srgbClr val="7FF9E2"/>
      </a:accent2>
      <a:accent3>
        <a:srgbClr val="7630EA"/>
      </a:accent3>
      <a:accent4>
        <a:srgbClr val="C140FF"/>
      </a:accent4>
      <a:accent5>
        <a:srgbClr val="FF8300"/>
      </a:accent5>
      <a:accent6>
        <a:srgbClr val="FEC901"/>
      </a:accent6>
      <a:hlink>
        <a:srgbClr val="01A982"/>
      </a:hlink>
      <a:folHlink>
        <a:srgbClr val="01A982"/>
      </a:folHlink>
    </a:clrScheme>
    <a:fontScheme name="HPE">
      <a:majorFont>
        <a:latin typeface="MetricHPE Black"/>
        <a:ea typeface=""/>
        <a:cs typeface=""/>
      </a:majorFont>
      <a:minorFont>
        <a:latin typeface="MetricH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noFill/>
        <a:ln w="57150">
          <a:solidFill>
            <a:schemeClr val="accent1"/>
          </a:solidFill>
        </a:ln>
      </a:spPr>
      <a:bodyPr tIns="91440" bIns="91440"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57150">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ln w="57150">
          <a:noFill/>
          <a:miter lim="800000"/>
        </a:ln>
      </a:spPr>
      <a:bodyPr wrap="square" lIns="90000" tIns="90000" rIns="90000" bIns="90000" rtlCol="0" anchor="ctr" anchorCtr="0">
        <a:noAutofit/>
      </a:bodyPr>
      <a:lstStyle>
        <a:defPPr marL="0" indent="0" algn="ctr">
          <a:lnSpc>
            <a:spcPct val="90000"/>
          </a:lnSpc>
          <a:spcBef>
            <a:spcPts val="400"/>
          </a:spcBef>
          <a:buFont typeface="MetricHPE" panose="020B0503030202060203" pitchFamily="34" charset="0"/>
          <a:buNone/>
          <a:defRPr dirty="0" err="1" smtClean="0"/>
        </a:defPPr>
      </a:lstStyle>
    </a:txDef>
  </a:objectDefaults>
  <a:extraClrSchemeLst/>
  <a:custClrLst>
    <a:custClr name="HPE Green">
      <a:srgbClr val="01A982"/>
    </a:custClr>
    <a:custClr name="Medium Blue">
      <a:srgbClr val="32DAC8"/>
    </a:custClr>
    <a:custClr name="Light Gray">
      <a:srgbClr val="C6C9CA"/>
    </a:custClr>
    <a:custClr name="Dark Gray">
      <a:srgbClr val="808285"/>
    </a:custClr>
  </a:custClrLst>
  <a:extLst>
    <a:ext uri="{05A4C25C-085E-4340-85A3-A5531E510DB2}">
      <thm15:themeFamily xmlns:thm15="http://schemas.microsoft.com/office/thememl/2012/main" name="Presentation3" id="{D3BB3A8F-DAE1-43ED-A13F-44520A295F6D}" vid="{65D1DC86-F0A1-46FD-9287-CCF3C1ECC2A4}"/>
    </a:ext>
  </a:extLst>
</a:theme>
</file>

<file path=ppt/theme/theme2.xml><?xml version="1.0" encoding="utf-8"?>
<a:theme xmlns:a="http://schemas.openxmlformats.org/drawingml/2006/main" name="Office Theme">
  <a:themeElements>
    <a:clrScheme name="HPE Spring 2019">
      <a:dk1>
        <a:sysClr val="windowText" lastClr="000000"/>
      </a:dk1>
      <a:lt1>
        <a:sysClr val="window" lastClr="FFFFFF"/>
      </a:lt1>
      <a:dk2>
        <a:srgbClr val="C6C6C2"/>
      </a:dk2>
      <a:lt2>
        <a:srgbClr val="787871"/>
      </a:lt2>
      <a:accent1>
        <a:srgbClr val="0D5265"/>
      </a:accent1>
      <a:accent2>
        <a:srgbClr val="7FF9E2"/>
      </a:accent2>
      <a:accent3>
        <a:srgbClr val="7630EA"/>
      </a:accent3>
      <a:accent4>
        <a:srgbClr val="C140FF"/>
      </a:accent4>
      <a:accent5>
        <a:srgbClr val="FF8300"/>
      </a:accent5>
      <a:accent6>
        <a:srgbClr val="FEC901"/>
      </a:accent6>
      <a:hlink>
        <a:srgbClr val="01A982"/>
      </a:hlink>
      <a:folHlink>
        <a:srgbClr val="01A982"/>
      </a:folHlink>
    </a:clrScheme>
    <a:fontScheme name="HPE Standard">
      <a:majorFont>
        <a:latin typeface="MetricHPE"/>
        <a:ea typeface=""/>
        <a:cs typeface=""/>
      </a:majorFont>
      <a:minorFont>
        <a:latin typeface="MetricH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HPE Green">
      <a:srgbClr val="01A982"/>
    </a:custClr>
    <a:custClr name="Medium Blue">
      <a:srgbClr val="32DAC8"/>
    </a:custClr>
    <a:custClr name="Light Gray">
      <a:srgbClr val="C6C9CA"/>
    </a:custClr>
    <a:custClr name="Dark Gray">
      <a:srgbClr val="808285"/>
    </a:custClr>
  </a:custClr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PE Spring 2019">
      <a:dk1>
        <a:sysClr val="windowText" lastClr="000000"/>
      </a:dk1>
      <a:lt1>
        <a:sysClr val="window" lastClr="FFFFFF"/>
      </a:lt1>
      <a:dk2>
        <a:srgbClr val="C6C6C2"/>
      </a:dk2>
      <a:lt2>
        <a:srgbClr val="787871"/>
      </a:lt2>
      <a:accent1>
        <a:srgbClr val="0D5265"/>
      </a:accent1>
      <a:accent2>
        <a:srgbClr val="7FF9E2"/>
      </a:accent2>
      <a:accent3>
        <a:srgbClr val="7630EA"/>
      </a:accent3>
      <a:accent4>
        <a:srgbClr val="C140FF"/>
      </a:accent4>
      <a:accent5>
        <a:srgbClr val="FF8300"/>
      </a:accent5>
      <a:accent6>
        <a:srgbClr val="FEC901"/>
      </a:accent6>
      <a:hlink>
        <a:srgbClr val="01A982"/>
      </a:hlink>
      <a:folHlink>
        <a:srgbClr val="01A982"/>
      </a:folHlink>
    </a:clrScheme>
    <a:fontScheme name="HPE Standard">
      <a:majorFont>
        <a:latin typeface="MetricHPE"/>
        <a:ea typeface=""/>
        <a:cs typeface=""/>
      </a:majorFont>
      <a:minorFont>
        <a:latin typeface="MetricHP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HPE Green">
      <a:srgbClr val="01A982"/>
    </a:custClr>
    <a:custClr name="Medium Blue">
      <a:srgbClr val="32DAC8"/>
    </a:custClr>
    <a:custClr name="Light Gray">
      <a:srgbClr val="C6C9CA"/>
    </a:custClr>
    <a:custClr name="Dark Gray">
      <a:srgbClr val="808285"/>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8FA43701C89F4FBA29786F2AE87AE1" ma:contentTypeVersion="12" ma:contentTypeDescription="Create a new document." ma:contentTypeScope="" ma:versionID="055456f8a56b3ea853af05bff5c208cf">
  <xsd:schema xmlns:xsd="http://www.w3.org/2001/XMLSchema" xmlns:xs="http://www.w3.org/2001/XMLSchema" xmlns:p="http://schemas.microsoft.com/office/2006/metadata/properties" xmlns:ns2="78969545-b2e1-4242-8774-6eb5542d0604" xmlns:ns3="53cfe821-d827-427e-ba68-f7252905d711" targetNamespace="http://schemas.microsoft.com/office/2006/metadata/properties" ma:root="true" ma:fieldsID="6ca9bc1bebeb93e3bac989d942daf131" ns2:_="" ns3:_="">
    <xsd:import namespace="78969545-b2e1-4242-8774-6eb5542d0604"/>
    <xsd:import namespace="53cfe821-d827-427e-ba68-f7252905d71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969545-b2e1-4242-8774-6eb5542d06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3cfe821-d827-427e-ba68-f7252905d711"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942BA0-33CD-4874-B0F2-B0A4D179B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969545-b2e1-4242-8774-6eb5542d0604"/>
    <ds:schemaRef ds:uri="53cfe821-d827-427e-ba68-f7252905d7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C3E24D-51D7-4AE5-9C22-86397797A622}">
  <ds:schemaRefs>
    <ds:schemaRef ds:uri="http://schemas.microsoft.com/office/2006/documentManagement/types"/>
    <ds:schemaRef ds:uri="2d01e221-6c11-4ef0-8d10-0541bc191b5d"/>
    <ds:schemaRef ds:uri="http://purl.org/dc/dcmitype/"/>
    <ds:schemaRef ds:uri="http://schemas.microsoft.com/office/infopath/2007/PartnerControls"/>
    <ds:schemaRef ds:uri="http://purl.org/dc/terms/"/>
    <ds:schemaRef ds:uri="http://schemas.openxmlformats.org/package/2006/metadata/core-properties"/>
    <ds:schemaRef ds:uri="http://purl.org/dc/elements/1.1/"/>
    <ds:schemaRef ds:uri="3e4d8539-ca09-4346-a1bd-8fffb3c4963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914E62AE-FE8C-4AF3-BB55-C41AF2967D0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hpe-standard-16x9-white-template-1624878220247</Template>
  <TotalTime>319</TotalTime>
  <Words>1554</Words>
  <Application>Microsoft Office PowerPoint</Application>
  <PresentationFormat>Widescreen</PresentationFormat>
  <Paragraphs>274</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MetricHPE</vt:lpstr>
      <vt:lpstr>MetricHPE Black</vt:lpstr>
      <vt:lpstr>MetricHPE Semibold</vt:lpstr>
      <vt:lpstr>MetricHPE Light</vt:lpstr>
      <vt:lpstr>Arial</vt:lpstr>
      <vt:lpstr>HPE Standard 16x9 White Template</vt:lpstr>
      <vt:lpstr>My Success Plan</vt:lpstr>
      <vt:lpstr>My Success Plan</vt:lpstr>
      <vt:lpstr>A Champion for Success</vt:lpstr>
      <vt:lpstr>My Success Plan - The power of 5 conversations</vt:lpstr>
      <vt:lpstr>EXPECTATIONs &amp; outcomes PER CONVERSATION</vt:lpstr>
      <vt:lpstr>Bold goal Alignment</vt:lpstr>
      <vt:lpstr>Year-end performance &amp; rewards</vt:lpstr>
      <vt:lpstr>Career and development</vt:lpstr>
      <vt:lpstr>Career PLANNING</vt:lpstr>
      <vt:lpstr>Development planning </vt:lpstr>
      <vt:lpstr>People leader: Preparing for year-end</vt:lpstr>
      <vt:lpstr>Team Member: Preparing for year-end</vt:lpstr>
      <vt:lpstr>BOLD Goal progress &amp; Feedback in every conversation</vt:lpstr>
      <vt:lpstr>Preparing for the CONVERSATIONS</vt:lpstr>
      <vt:lpstr>Having successful conversations</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Success Plan</dc:title>
  <dc:creator>Roger Tessier</dc:creator>
  <cp:lastModifiedBy>Mayer, Blythe</cp:lastModifiedBy>
  <cp:revision>2</cp:revision>
  <dcterms:created xsi:type="dcterms:W3CDTF">2022-01-13T15:58:05Z</dcterms:created>
  <dcterms:modified xsi:type="dcterms:W3CDTF">2022-02-25T17:35:44Z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0x0101008B8FA43701C89F4FBA29786F2AE87AE1</vt:lpwstr>
  </property>
</Properties>
</file>